
<file path=[Content_Types].xml><?xml version="1.0" encoding="utf-8"?>
<Types xmlns="http://schemas.openxmlformats.org/package/2006/content-types">
  <Default Extension="png" ContentType="image/png"/>
  <Default Extension="jpeg" ContentType="image/jpe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81" r:id="rId4"/>
  </p:sldMasterIdLst>
  <p:notesMasterIdLst>
    <p:notesMasterId r:id="rId6"/>
  </p:notesMasterIdLst>
  <p:sldIdLst>
    <p:sldId id="257" r:id="rId5"/>
    <p:sldId id="299" r:id="rId7"/>
    <p:sldId id="300" r:id="rId8"/>
    <p:sldId id="317" r:id="rId9"/>
    <p:sldId id="318" r:id="rId10"/>
    <p:sldId id="328" r:id="rId11"/>
    <p:sldId id="311" r:id="rId12"/>
    <p:sldId id="322" r:id="rId13"/>
    <p:sldId id="310" r:id="rId14"/>
    <p:sldId id="334" r:id="rId15"/>
    <p:sldId id="333" r:id="rId16"/>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9C2D2"/>
    <a:srgbClr val="0ACADC"/>
    <a:srgbClr val="1ADDF4"/>
    <a:srgbClr val="EFEFEF"/>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7"/>
    <p:restoredTop sz="96131"/>
  </p:normalViewPr>
  <p:slideViewPr>
    <p:cSldViewPr snapToGrid="0" showGuides="1">
      <p:cViewPr>
        <p:scale>
          <a:sx n="70" d="100"/>
          <a:sy n="70" d="100"/>
        </p:scale>
        <p:origin x="-888" y="-168"/>
      </p:cViewPr>
      <p:guideLst>
        <p:guide orient="horz" pos="2160"/>
        <p:guide pos="3840"/>
      </p:guideLst>
    </p:cSldViewPr>
  </p:slideViewPr>
  <p:notesTextViewPr>
    <p:cViewPr>
      <p:scale>
        <a:sx n="1" d="1"/>
        <a:sy n="1" d="1"/>
      </p:scale>
      <p:origin x="0" y="0"/>
    </p:cViewPr>
  </p:notesTextViewPr>
  <p:sorterViewPr>
    <p:cViewPr>
      <p:scale>
        <a:sx n="66" d="100"/>
        <a:sy n="66" d="100"/>
      </p:scale>
      <p:origin x="0" y="-1038"/>
    </p:cViewPr>
  </p:sorter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047"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defRPr sz="1200" noProof="1"/>
            </a:lvl1pPr>
          </a:lstStyle>
          <a:p>
            <a:pPr marL="0" marR="0" lvl="0" indent="0" algn="l"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1049048"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defRPr sz="1200" noProof="1" smtClean="0">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2D75AB0E-279E-44A5-A063-BCD143ED81A6}" type="datetimeFigureOut">
              <a:rPr kumimoji="0" lang="zh-CN" altLang="en-US" sz="1200" b="0" i="0" u="none" strike="noStrike" kern="1200" cap="none" spc="0" normalizeH="0" baseline="0" noProof="1">
                <a:ln>
                  <a:noFill/>
                </a:ln>
                <a:solidFill>
                  <a:schemeClr val="tx1"/>
                </a:solidFill>
                <a:effectLst/>
                <a:uLnTx/>
                <a:uFillTx/>
                <a:latin typeface="+mn-lt"/>
                <a:ea typeface="+mn-ea"/>
                <a:cs typeface="+mn-cs"/>
              </a:rPr>
            </a:fld>
            <a:endParaRPr kumimoji="0" lang="zh-CN" altLang="en-US" sz="1200" b="0" i="0" u="none" strike="noStrike" kern="1200" cap="none" spc="0" normalizeH="0" baseline="0" noProof="1">
              <a:ln>
                <a:noFill/>
              </a:ln>
              <a:solidFill>
                <a:schemeClr val="tx1"/>
              </a:solidFill>
              <a:effectLst/>
              <a:uLnTx/>
              <a:uFillTx/>
              <a:latin typeface="+mn-lt"/>
              <a:ea typeface="+mn-ea"/>
              <a:cs typeface="+mn-cs"/>
            </a:endParaRPr>
          </a:p>
        </p:txBody>
      </p:sp>
      <p:sp>
        <p:nvSpPr>
          <p:cNvPr id="1049049"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1049050" name="备注占位符 4"/>
          <p:cNvSpPr>
            <a:spLocks noGrp="1" noChangeArrowheads="1"/>
          </p:cNvSpPr>
          <p:nvPr>
            <p:ph type="body" sz="quarter" idx="4294967295"/>
          </p:nvPr>
        </p:nvSpPr>
        <p:spPr bwMode="auto">
          <a:xfrm>
            <a:off x="685800" y="4400550"/>
            <a:ext cx="5486400" cy="3600450"/>
          </a:xfrm>
          <a:prstGeom prst="rect">
            <a:avLst/>
          </a:prstGeom>
          <a:no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0"/>
              </a:spcBef>
              <a:spcAft>
                <a:spcPct val="0"/>
              </a:spcAft>
              <a:buClrTx/>
              <a:buSzTx/>
              <a:buFontTx/>
              <a:buNone/>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1049051"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eaLnBrk="1" fontAlgn="auto" hangingPunct="1">
              <a:defRPr sz="1200" noProof="1"/>
            </a:lvl1pPr>
          </a:lstStyle>
          <a:p>
            <a:pPr marL="0" marR="0" lvl="0" indent="0" algn="l"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solidFill>
              <a:effectLst/>
              <a:uLnTx/>
              <a:uFillTx/>
              <a:latin typeface="Calibri" panose="020F0502020204030204" pitchFamily="34" charset="0"/>
              <a:ea typeface="宋体" panose="02010600030101010101" pitchFamily="2" charset="-122"/>
              <a:cs typeface="+mn-cs"/>
            </a:endParaRPr>
          </a:p>
        </p:txBody>
      </p:sp>
      <p:sp>
        <p:nvSpPr>
          <p:cNvPr id="1049052"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eaLnBrk="1" fontAlgn="auto" hangingPunct="1">
              <a:defRPr sz="1200" noProof="1" smtClean="0">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D24DF52F-1F02-44F2-BC14-1D4CD3CC0318}" type="slidenum">
              <a:rPr kumimoji="0" lang="zh-CN" altLang="en-US" sz="1200" b="0" i="0" u="none" strike="noStrike" kern="1200" cap="none" spc="0" normalizeH="0" baseline="0" noProof="1">
                <a:ln>
                  <a:noFill/>
                </a:ln>
                <a:solidFill>
                  <a:schemeClr val="tx1"/>
                </a:solidFill>
                <a:effectLst/>
                <a:uLnTx/>
                <a:uFillTx/>
                <a:latin typeface="+mn-lt"/>
                <a:ea typeface="+mn-ea"/>
                <a:cs typeface="+mn-cs"/>
              </a:rPr>
            </a:fld>
            <a:endParaRPr kumimoji="0" lang="zh-CN" altLang="en-US" sz="1200" b="0" i="0" u="none" strike="noStrike" kern="1200" cap="none" spc="0" normalizeH="0" baseline="0" noProof="1">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幻灯片图像占位符 1"/>
          <p:cNvSpPr>
            <a:spLocks noGrp="1" noRot="1" noChangeAspect="1" noTextEdit="1"/>
          </p:cNvSpPr>
          <p:nvPr>
            <p:ph type="sldImg"/>
          </p:nvPr>
        </p:nvSpPr>
        <p:spPr>
          <a:ln>
            <a:miter lim="800000"/>
          </a:ln>
        </p:spPr>
      </p:sp>
      <p:sp>
        <p:nvSpPr>
          <p:cNvPr id="1048594" name="文本占位符 2"/>
          <p:cNvSpPr>
            <a:spLocks noGrp="1"/>
          </p:cNvSpPr>
          <p:nvPr>
            <p:ph type="body"/>
          </p:nvPr>
        </p:nvSpPr>
        <p:spPr/>
        <p:txBody>
          <a:bodyPr wrap="square" lIns="91440" tIns="45720" rIns="91440" bIns="45720" anchor="t"/>
          <a:lstStyle/>
          <a:p>
            <a:pPr lvl="0" eaLnBrk="1" hangingPunct="1"/>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endParaRPr lang="en-US" altLang="zh-CN" dirty="0"/>
          </a:p>
        </p:txBody>
      </p:sp>
      <p:sp>
        <p:nvSpPr>
          <p:cNvPr id="4" name="灯片编号占位符 3"/>
          <p:cNvSpPr>
            <a:spLocks noGrp="1"/>
          </p:cNvSpPr>
          <p:nvPr>
            <p:ph type="sldNum" sz="quarter" idx="5"/>
          </p:nvPr>
        </p:nvSpPr>
        <p:spPr/>
        <p:txBody>
          <a:bodyPr/>
          <a:lstStyle/>
          <a:p>
            <a:fld id="{3D2F650B-2009-F746-828B-29A4399531AB}"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image" Target="../media/image1.png"/><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0" Type="http://schemas.openxmlformats.org/officeDocument/2006/relationships/tags" Target="../tags/tag19.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tags" Target="../tags/tag50.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image" Target="../media/image2.png"/><Relationship Id="rId3" Type="http://schemas.openxmlformats.org/officeDocument/2006/relationships/tags" Target="../tags/tag47.xml"/><Relationship Id="rId2" Type="http://schemas.openxmlformats.org/officeDocument/2006/relationships/tags" Target="../tags/tag46.xml"/><Relationship Id="rId10" Type="http://schemas.openxmlformats.org/officeDocument/2006/relationships/tags" Target="../tags/tag53.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tags" Target="../tags/tag6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0" Type="http://schemas.openxmlformats.org/officeDocument/2006/relationships/tags" Target="../tags/tag75.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image" Target="../media/image1.png"/><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1" Type="http://schemas.openxmlformats.org/officeDocument/2006/relationships/tags" Target="../tags/tag92.xml"/><Relationship Id="rId10" Type="http://schemas.openxmlformats.org/officeDocument/2006/relationships/tags" Target="../tags/tag91.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tags" Target="../tags/tag107.xml"/><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tags" Target="../tags/tag117.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1" Type="http://schemas.openxmlformats.org/officeDocument/2006/relationships/tags" Target="../tags/tag120.xml"/><Relationship Id="rId10" Type="http://schemas.openxmlformats.org/officeDocument/2006/relationships/tags" Target="../tags/tag11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38.xml"/><Relationship Id="rId8" Type="http://schemas.openxmlformats.org/officeDocument/2006/relationships/tags" Target="../tags/tag137.xml"/><Relationship Id="rId7" Type="http://schemas.openxmlformats.org/officeDocument/2006/relationships/tags" Target="../tags/tag136.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46.xml"/><Relationship Id="rId8" Type="http://schemas.openxmlformats.org/officeDocument/2006/relationships/tags" Target="../tags/tag145.xml"/><Relationship Id="rId7" Type="http://schemas.openxmlformats.org/officeDocument/2006/relationships/tags" Target="../tags/tag144.xml"/><Relationship Id="rId6" Type="http://schemas.openxmlformats.org/officeDocument/2006/relationships/tags" Target="../tags/tag143.xml"/><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4" Type="http://schemas.openxmlformats.org/officeDocument/2006/relationships/tags" Target="../tags/tag151.xml"/><Relationship Id="rId13" Type="http://schemas.openxmlformats.org/officeDocument/2006/relationships/tags" Target="../tags/tag150.xml"/><Relationship Id="rId12" Type="http://schemas.openxmlformats.org/officeDocument/2006/relationships/tags" Target="../tags/tag149.xml"/><Relationship Id="rId11" Type="http://schemas.openxmlformats.org/officeDocument/2006/relationships/tags" Target="../tags/tag148.xml"/><Relationship Id="rId10" Type="http://schemas.openxmlformats.org/officeDocument/2006/relationships/tags" Target="../tags/tag147.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159.xml"/><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1" Type="http://schemas.openxmlformats.org/officeDocument/2006/relationships/tags" Target="../tags/tag161.xml"/><Relationship Id="rId10" Type="http://schemas.openxmlformats.org/officeDocument/2006/relationships/tags" Target="../tags/tag160.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175.xml"/><Relationship Id="rId8" Type="http://schemas.openxmlformats.org/officeDocument/2006/relationships/tags" Target="../tags/tag174.xml"/><Relationship Id="rId7" Type="http://schemas.openxmlformats.org/officeDocument/2006/relationships/tags" Target="../tags/tag173.xml"/><Relationship Id="rId6" Type="http://schemas.openxmlformats.org/officeDocument/2006/relationships/tags" Target="../tags/tag172.xml"/><Relationship Id="rId5" Type="http://schemas.openxmlformats.org/officeDocument/2006/relationships/tags" Target="../tags/tag171.xml"/><Relationship Id="rId4" Type="http://schemas.openxmlformats.org/officeDocument/2006/relationships/tags" Target="../tags/tag170.xml"/><Relationship Id="rId3" Type="http://schemas.openxmlformats.org/officeDocument/2006/relationships/tags" Target="../tags/tag169.xml"/><Relationship Id="rId2" Type="http://schemas.openxmlformats.org/officeDocument/2006/relationships/tags" Target="../tags/tag168.xml"/><Relationship Id="rId12" Type="http://schemas.openxmlformats.org/officeDocument/2006/relationships/tags" Target="../tags/tag178.xml"/><Relationship Id="rId11" Type="http://schemas.openxmlformats.org/officeDocument/2006/relationships/tags" Target="../tags/tag177.xml"/><Relationship Id="rId10" Type="http://schemas.openxmlformats.org/officeDocument/2006/relationships/tags" Target="../tags/tag176.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 Type="http://schemas.openxmlformats.org/officeDocument/2006/relationships/tags" Target="../tags/tag180.xml"/><Relationship Id="rId2" Type="http://schemas.openxmlformats.org/officeDocument/2006/relationships/tags" Target="../tags/tag179.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190.xml"/><Relationship Id="rId7" Type="http://schemas.openxmlformats.org/officeDocument/2006/relationships/tags" Target="../tags/tag189.xml"/><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7" Type="http://schemas.openxmlformats.org/officeDocument/2006/relationships/tags" Target="../tags/tag196.xml"/><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tags" Target="../tags/tag193.xml"/><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204.xml"/><Relationship Id="rId8" Type="http://schemas.openxmlformats.org/officeDocument/2006/relationships/tags" Target="../tags/tag203.xml"/><Relationship Id="rId7" Type="http://schemas.openxmlformats.org/officeDocument/2006/relationships/tags" Target="../tags/tag202.xml"/><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5" Type="http://schemas.openxmlformats.org/officeDocument/2006/relationships/tags" Target="../tags/tag208.xml"/><Relationship Id="rId4" Type="http://schemas.openxmlformats.org/officeDocument/2006/relationships/tags" Target="../tags/tag207.xml"/><Relationship Id="rId3" Type="http://schemas.openxmlformats.org/officeDocument/2006/relationships/tags" Target="../tags/tag206.xml"/><Relationship Id="rId2" Type="http://schemas.openxmlformats.org/officeDocument/2006/relationships/tags" Target="../tags/tag205.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4" Type="http://schemas.openxmlformats.org/officeDocument/2006/relationships/tags" Target="../tags/tag211.xml"/><Relationship Id="rId3" Type="http://schemas.openxmlformats.org/officeDocument/2006/relationships/tags" Target="../tags/tag210.xml"/><Relationship Id="rId2" Type="http://schemas.openxmlformats.org/officeDocument/2006/relationships/tags" Target="../tags/tag209.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7" Type="http://schemas.openxmlformats.org/officeDocument/2006/relationships/tags" Target="../tags/tag217.xml"/><Relationship Id="rId6" Type="http://schemas.openxmlformats.org/officeDocument/2006/relationships/tags" Target="../tags/tag216.xml"/><Relationship Id="rId5" Type="http://schemas.openxmlformats.org/officeDocument/2006/relationships/tags" Target="../tags/tag215.xml"/><Relationship Id="rId4" Type="http://schemas.openxmlformats.org/officeDocument/2006/relationships/tags" Target="../tags/tag214.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5" Type="http://schemas.openxmlformats.org/officeDocument/2006/relationships/tags" Target="../tags/tag226.xml"/><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234.xml"/><Relationship Id="rId8" Type="http://schemas.openxmlformats.org/officeDocument/2006/relationships/tags" Target="../tags/tag233.xml"/><Relationship Id="rId7" Type="http://schemas.openxmlformats.org/officeDocument/2006/relationships/tags" Target="../tags/tag232.xml"/><Relationship Id="rId6" Type="http://schemas.openxmlformats.org/officeDocument/2006/relationships/tags" Target="../tags/tag231.xml"/><Relationship Id="rId5" Type="http://schemas.openxmlformats.org/officeDocument/2006/relationships/tags" Target="../tags/tag230.xml"/><Relationship Id="rId4" Type="http://schemas.openxmlformats.org/officeDocument/2006/relationships/tags" Target="../tags/tag229.xml"/><Relationship Id="rId3" Type="http://schemas.openxmlformats.org/officeDocument/2006/relationships/tags" Target="../tags/tag228.xml"/><Relationship Id="rId2" Type="http://schemas.openxmlformats.org/officeDocument/2006/relationships/tags" Target="../tags/tag227.xml"/><Relationship Id="rId12" Type="http://schemas.openxmlformats.org/officeDocument/2006/relationships/tags" Target="../tags/tag237.xml"/><Relationship Id="rId11" Type="http://schemas.openxmlformats.org/officeDocument/2006/relationships/tags" Target="../tags/tag236.xml"/><Relationship Id="rId10" Type="http://schemas.openxmlformats.org/officeDocument/2006/relationships/tags" Target="../tags/tag235.xml"/><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48994"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endParaRPr lang="zh-CN" altLang="en-US" noProof="1"/>
          </a:p>
        </p:txBody>
      </p:sp>
      <p:sp>
        <p:nvSpPr>
          <p:cNvPr id="1048995"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endParaRPr lang="zh-CN" altLang="en-US" noProof="1"/>
          </a:p>
        </p:txBody>
      </p:sp>
      <p:sp>
        <p:nvSpPr>
          <p:cNvPr id="1048996"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997"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998"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9014"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15"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16"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17"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18"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1049003"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endParaRPr lang="zh-CN" altLang="en-US" noProof="1"/>
          </a:p>
        </p:txBody>
      </p:sp>
      <p:sp>
        <p:nvSpPr>
          <p:cNvPr id="1049004"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05"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06"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07"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1048595"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96"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97"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transition spd="med" advClick="0" advTm="5000">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2" name="组合 1"/>
          <p:cNvGrpSpPr/>
          <p:nvPr userDrawn="1">
            <p:custDataLst>
              <p:tags r:id="rId2"/>
            </p:custDataLst>
          </p:nvPr>
        </p:nvGrpSpPr>
        <p:grpSpPr>
          <a:xfrm>
            <a:off x="-3176" y="2262"/>
            <a:ext cx="6099176" cy="6855738"/>
            <a:chOff x="-3176" y="2262"/>
            <a:chExt cx="6099176" cy="6855738"/>
          </a:xfrm>
        </p:grpSpPr>
        <p:pic>
          <p:nvPicPr>
            <p:cNvPr id="5" name="图片 4"/>
            <p:cNvPicPr>
              <a:picLocks noChangeAspect="1"/>
            </p:cNvPicPr>
            <p:nvPr>
              <p:custDataLst>
                <p:tags r:id="rId3"/>
              </p:custDataLst>
            </p:nvPr>
          </p:nvPicPr>
          <p:blipFill>
            <a:blip r:embed="rId4"/>
            <a:stretch>
              <a:fillRect/>
            </a:stretch>
          </p:blipFill>
          <p:spPr>
            <a:xfrm flipH="1">
              <a:off x="0" y="2262"/>
              <a:ext cx="6064171" cy="6853476"/>
            </a:xfrm>
            <a:prstGeom prst="rect">
              <a:avLst/>
            </a:prstGeom>
          </p:spPr>
        </p:pic>
        <p:sp>
          <p:nvSpPr>
            <p:cNvPr id="31" name="直角三角形 30"/>
            <p:cNvSpPr/>
            <p:nvPr>
              <p:custDataLst>
                <p:tags r:id="rId5"/>
              </p:custDataLst>
            </p:nvPr>
          </p:nvSpPr>
          <p:spPr>
            <a:xfrm>
              <a:off x="-3176" y="1273215"/>
              <a:ext cx="4803495"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sp>
          <p:nvSpPr>
            <p:cNvPr id="32" name="直角三角形 31"/>
            <p:cNvSpPr/>
            <p:nvPr>
              <p:custDataLst>
                <p:tags r:id="rId6"/>
              </p:custDataLst>
            </p:nvPr>
          </p:nvSpPr>
          <p:spPr>
            <a:xfrm>
              <a:off x="-3176" y="2057398"/>
              <a:ext cx="6099176" cy="480060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grpSp>
      <p:sp>
        <p:nvSpPr>
          <p:cNvPr id="16" name="日期占位符 15"/>
          <p:cNvSpPr>
            <a:spLocks noGrp="1"/>
          </p:cNvSpPr>
          <p:nvPr>
            <p:ph type="dt" sz="half" idx="10"/>
            <p:custDataLst>
              <p:tags r:id="rId7"/>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8"/>
            </p:custDataLst>
          </p:nvPr>
        </p:nvSpPr>
        <p:spPr/>
        <p:txBody>
          <a:bodyPr>
            <a:normAutofit/>
          </a:bodyPr>
          <a:lstStyle>
            <a:lvl1pPr>
              <a:defRPr baseline="0">
                <a:latin typeface="Arial" panose="020B0604020202020204" pitchFamily="34" charset="0"/>
              </a:defRPr>
            </a:lvl1pPr>
          </a:lstStyle>
          <a:p>
            <a:endParaRPr lang="zh-CN" altLang="en-US" dirty="0"/>
          </a:p>
        </p:txBody>
      </p:sp>
      <p:sp>
        <p:nvSpPr>
          <p:cNvPr id="18" name="灯片编号占位符 17"/>
          <p:cNvSpPr>
            <a:spLocks noGrp="1"/>
          </p:cNvSpPr>
          <p:nvPr>
            <p:ph type="sldNum" sz="quarter" idx="12"/>
            <p:custDataLst>
              <p:tags r:id="rId9"/>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dirty="0"/>
          </a:p>
        </p:txBody>
      </p:sp>
      <p:sp>
        <p:nvSpPr>
          <p:cNvPr id="27" name="标题 1"/>
          <p:cNvSpPr>
            <a:spLocks noGrp="1"/>
          </p:cNvSpPr>
          <p:nvPr>
            <p:ph type="ctrTitle" hasCustomPrompt="1"/>
            <p:custDataLst>
              <p:tags r:id="rId10"/>
            </p:custDataLst>
          </p:nvPr>
        </p:nvSpPr>
        <p:spPr>
          <a:xfrm>
            <a:off x="4801085" y="1167152"/>
            <a:ext cx="6760293" cy="2984043"/>
          </a:xfrm>
        </p:spPr>
        <p:txBody>
          <a:bodyPr lIns="90000" tIns="46800" rIns="90000" bIns="46800" anchor="b">
            <a:normAutofit/>
          </a:bodyPr>
          <a:lstStyle>
            <a:lvl1pPr algn="r">
              <a:defRPr sz="8000" spc="200" baseline="0">
                <a:solidFill>
                  <a:schemeClr val="tx1"/>
                </a:solidFill>
                <a:latin typeface="Arial" panose="020B0604020202020204" pitchFamily="34" charset="0"/>
                <a:ea typeface="汉仪旗黑-85S" panose="00020600040101010101" pitchFamily="18" charset="-122"/>
              </a:defRPr>
            </a:lvl1pPr>
          </a:lstStyle>
          <a:p>
            <a:r>
              <a:rPr kumimoji="1" lang="zh-CN" altLang="en-US" dirty="0"/>
              <a:t>编辑标题</a:t>
            </a:r>
            <a:endParaRPr kumimoji="1" lang="zh-CN" altLang="en-US" dirty="0"/>
          </a:p>
        </p:txBody>
      </p:sp>
      <p:sp>
        <p:nvSpPr>
          <p:cNvPr id="29" name="文本占位符 21"/>
          <p:cNvSpPr>
            <a:spLocks noGrp="1"/>
          </p:cNvSpPr>
          <p:nvPr>
            <p:ph type="body" sz="quarter" idx="13" hasCustomPrompt="1"/>
            <p:custDataLst>
              <p:tags r:id="rId11"/>
            </p:custDataLst>
          </p:nvPr>
        </p:nvSpPr>
        <p:spPr>
          <a:xfrm>
            <a:off x="8315939" y="5302048"/>
            <a:ext cx="3245439" cy="388800"/>
          </a:xfrm>
        </p:spPr>
        <p:txBody>
          <a:bodyPr lIns="90000" tIns="46800" rIns="90000" bIns="46800">
            <a:normAutofit/>
          </a:bodyPr>
          <a:lstStyle>
            <a:lvl1pPr marL="0" indent="0" algn="r">
              <a:buNone/>
              <a:defRPr sz="1400" spc="200" baseline="0">
                <a:solidFill>
                  <a:schemeClr val="tx1">
                    <a:lumMod val="75000"/>
                    <a:lumOff val="25000"/>
                  </a:schemeClr>
                </a:solidFill>
                <a:latin typeface="Arial" panose="020B0604020202020204" pitchFamily="34" charset="0"/>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30" name="文本占位符 21"/>
          <p:cNvSpPr>
            <a:spLocks noGrp="1"/>
          </p:cNvSpPr>
          <p:nvPr>
            <p:ph type="body" sz="quarter" idx="14" hasCustomPrompt="1"/>
            <p:custDataLst>
              <p:tags r:id="rId12"/>
            </p:custDataLst>
          </p:nvPr>
        </p:nvSpPr>
        <p:spPr>
          <a:xfrm>
            <a:off x="8315939" y="5747679"/>
            <a:ext cx="3245439" cy="388800"/>
          </a:xfrm>
        </p:spPr>
        <p:txBody>
          <a:bodyPr lIns="90000" tIns="46800" rIns="90000" bIns="46800">
            <a:normAutofit/>
          </a:bodyPr>
          <a:lstStyle>
            <a:lvl1pPr marL="0" indent="0" algn="r">
              <a:buNone/>
              <a:defRPr sz="1400" spc="200" baseline="0">
                <a:solidFill>
                  <a:schemeClr val="tx1">
                    <a:lumMod val="75000"/>
                    <a:lumOff val="25000"/>
                  </a:schemeClr>
                </a:solidFill>
                <a:latin typeface="Arial" panose="020B0604020202020204" pitchFamily="34" charset="0"/>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6"/>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7"/>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1" name="矩形 10"/>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3579742" y="3893574"/>
            <a:ext cx="5015736" cy="906253"/>
          </a:xfrm>
        </p:spPr>
        <p:txBody>
          <a:bodyPr lIns="90000" tIns="46800" rIns="90000" bIns="46800" anchor="t" anchorCtr="0">
            <a:normAutofit/>
          </a:bodyPr>
          <a:lstStyle>
            <a:lvl1pPr algn="ctr">
              <a:defRPr sz="4000" b="1" u="none" strike="noStrike" kern="1200" cap="none" spc="200" normalizeH="0" baseline="0">
                <a:solidFill>
                  <a:schemeClr val="tx1"/>
                </a:solidFill>
                <a:uFillTx/>
                <a:latin typeface="Arial" panose="020B0604020202020204" pitchFamily="34" charset="0"/>
                <a:ea typeface="汉仪旗黑-85S" panose="00020600040101010101" pitchFamily="18" charset="-122"/>
              </a:defRPr>
            </a:lvl1pPr>
          </a:lstStyle>
          <a:p>
            <a:r>
              <a:rPr lang="zh-CN" altLang="en-US" dirty="0"/>
              <a:t>单此处编辑标题</a:t>
            </a:r>
            <a:endParaRPr lang="zh-CN" altLang="en-US" dirty="0"/>
          </a:p>
        </p:txBody>
      </p:sp>
      <p:sp>
        <p:nvSpPr>
          <p:cNvPr id="4" name="日期占位符 3"/>
          <p:cNvSpPr>
            <a:spLocks noGrp="1"/>
          </p:cNvSpPr>
          <p:nvPr>
            <p:ph type="dt" sz="half" idx="10"/>
            <p:custDataLst>
              <p:tags r:id="rId3"/>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lvl1pPr>
              <a:defRPr baseline="0">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12" name="直角三角形 11"/>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3" name="直角三角形 12"/>
            <p:cNvSpPr/>
            <p:nvPr userDrawn="1">
              <p:custDataLst>
                <p:tags r:id="rId4"/>
              </p:custDataLst>
            </p:nvPr>
          </p:nvSpPr>
          <p:spPr>
            <a:xfrm rot="5400000" flipH="1">
              <a:off x="2028370" y="2616199"/>
              <a:ext cx="2213429" cy="627017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6"/>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7"/>
            </p:custDataLst>
          </p:nvPr>
        </p:nvSpPr>
        <p:spPr>
          <a:xfrm>
            <a:off x="6238877" y="952508"/>
            <a:ext cx="5283242" cy="5388907"/>
          </a:xfrm>
        </p:spPr>
        <p:txBody>
          <a:bodyPr>
            <a:noAutofit/>
          </a:bodyPr>
          <a:lstStyle>
            <a:lvl1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2pPr>
            <a:lvl3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4pPr>
            <a:lvl5pPr>
              <a:lnSpc>
                <a:spcPct val="120000"/>
              </a:lnSpc>
              <a:defRPr sz="16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8"/>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9"/>
            </p:custDataLst>
          </p:nvPr>
        </p:nvSpPr>
        <p:spPr/>
        <p:txBody>
          <a:bodyPr/>
          <a:lstStyle>
            <a:lvl1pPr>
              <a:lnSpc>
                <a:spcPct val="120000"/>
              </a:lnSpc>
              <a:defRPr/>
            </a:lvl1pPr>
          </a:lstStyle>
          <a:p>
            <a:endParaRPr lang="zh-CN" altLang="en-US"/>
          </a:p>
        </p:txBody>
      </p:sp>
      <p:sp>
        <p:nvSpPr>
          <p:cNvPr id="7" name="灯片编号占位符 6"/>
          <p:cNvSpPr>
            <a:spLocks noGrp="1"/>
          </p:cNvSpPr>
          <p:nvPr>
            <p:ph type="sldNum" sz="quarter" idx="12"/>
            <p:custDataLst>
              <p:tags r:id="rId10"/>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4" name="矩形 13"/>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4644570"/>
            <a:ext cx="12192002" cy="2213430"/>
            <a:chOff x="-1" y="4644570"/>
            <a:chExt cx="12192002" cy="2213430"/>
          </a:xfrm>
        </p:grpSpPr>
        <p:sp>
          <p:nvSpPr>
            <p:cNvPr id="11" name="直角三角形 10"/>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2" name="直角三角形 11"/>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6"/>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20000"/>
              </a:lnSpc>
              <a:spcAft>
                <a:spcPts val="0"/>
              </a:spcAft>
              <a:buNone/>
              <a:defRPr sz="20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7"/>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8"/>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2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9"/>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9" name="灯片编号占位符 8"/>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3" name="矩形 12"/>
          <p:cNvSpPr/>
          <p:nvPr userDrawn="1">
            <p:custDataLst>
              <p:tags r:id="rId13"/>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grpSp>
        <p:nvGrpSpPr>
          <p:cNvPr id="9" name="组合 8"/>
          <p:cNvGrpSpPr/>
          <p:nvPr userDrawn="1">
            <p:custDataLst>
              <p:tags r:id="rId2"/>
            </p:custDataLst>
          </p:nvPr>
        </p:nvGrpSpPr>
        <p:grpSpPr>
          <a:xfrm>
            <a:off x="6096000" y="0"/>
            <a:ext cx="6096000" cy="6858000"/>
            <a:chOff x="6096000" y="0"/>
            <a:chExt cx="6096000" cy="6858000"/>
          </a:xfrm>
        </p:grpSpPr>
        <p:pic>
          <p:nvPicPr>
            <p:cNvPr id="6" name="图片 5"/>
            <p:cNvPicPr>
              <a:picLocks noChangeAspect="1"/>
            </p:cNvPicPr>
            <p:nvPr userDrawn="1">
              <p:custDataLst>
                <p:tags r:id="rId3"/>
              </p:custDataLst>
            </p:nvPr>
          </p:nvPicPr>
          <p:blipFill>
            <a:blip r:embed="rId4"/>
            <a:stretch>
              <a:fillRect/>
            </a:stretch>
          </p:blipFill>
          <p:spPr>
            <a:xfrm>
              <a:off x="7061519" y="2262"/>
              <a:ext cx="5130481" cy="6853476"/>
            </a:xfrm>
            <a:prstGeom prst="rect">
              <a:avLst/>
            </a:prstGeom>
          </p:spPr>
        </p:pic>
        <p:sp>
          <p:nvSpPr>
            <p:cNvPr id="7" name="直角三角形 6"/>
            <p:cNvSpPr/>
            <p:nvPr userDrawn="1">
              <p:custDataLst>
                <p:tags r:id="rId5"/>
              </p:custDataLst>
            </p:nvPr>
          </p:nvSpPr>
          <p:spPr>
            <a:xfrm rot="10800000">
              <a:off x="8005201" y="0"/>
              <a:ext cx="4186799"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8" name="直角三角形 7"/>
            <p:cNvSpPr/>
            <p:nvPr userDrawn="1">
              <p:custDataLst>
                <p:tags r:id="rId6"/>
              </p:custDataLst>
            </p:nvPr>
          </p:nvSpPr>
          <p:spPr>
            <a:xfrm flipH="1">
              <a:off x="6096000" y="2639008"/>
              <a:ext cx="6096000" cy="421899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2" name="标题 1"/>
          <p:cNvSpPr>
            <a:spLocks noGrp="1"/>
          </p:cNvSpPr>
          <p:nvPr>
            <p:ph type="title"/>
            <p:custDataLst>
              <p:tags r:id="rId7"/>
            </p:custDataLst>
          </p:nvPr>
        </p:nvSpPr>
        <p:spPr>
          <a:xfrm>
            <a:off x="669882" y="443230"/>
            <a:ext cx="73353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8581"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8582"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8583"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84"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85"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9" name="直角三角形 8"/>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直角三角形 9"/>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标题 1"/>
          <p:cNvSpPr>
            <a:spLocks noGrp="1"/>
          </p:cNvSpPr>
          <p:nvPr>
            <p:ph type="title"/>
            <p:custDataLst>
              <p:tags r:id="rId5"/>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6"/>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2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7"/>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8"/>
            </p:custDataLst>
          </p:nvPr>
        </p:nvSpPr>
        <p:spPr/>
        <p:txBody>
          <a:bodyPr/>
          <a:lstStyle>
            <a:lvl1pPr>
              <a:lnSpc>
                <a:spcPct val="120000"/>
              </a:lnSpc>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9"/>
            </p:custDataLst>
          </p:nvPr>
        </p:nvSpPr>
        <p:spPr/>
        <p:txBody>
          <a:bodyPr/>
          <a:lstStyle>
            <a:lvl1pPr>
              <a:lnSpc>
                <a:spcPct val="120000"/>
              </a:lnSpc>
              <a:defRPr/>
            </a:lvl1pPr>
          </a:lstStyle>
          <a:p>
            <a:endParaRPr lang="zh-CN" altLang="en-US" dirty="0"/>
          </a:p>
        </p:txBody>
      </p:sp>
      <p:sp>
        <p:nvSpPr>
          <p:cNvPr id="7" name="灯片编号占位符 6"/>
          <p:cNvSpPr>
            <a:spLocks noGrp="1"/>
          </p:cNvSpPr>
          <p:nvPr>
            <p:ph type="sldNum" sz="quarter" idx="12"/>
            <p:custDataLst>
              <p:tags r:id="rId10"/>
            </p:custDataLst>
          </p:nvPr>
        </p:nvSpPr>
        <p:spPr/>
        <p:txBody>
          <a:bodyPr/>
          <a:lstStyle>
            <a:lvl1pPr>
              <a:lnSpc>
                <a:spcPct val="120000"/>
              </a:lnSpc>
              <a:defRPr/>
            </a:lvl1pPr>
          </a:lstStyle>
          <a:p>
            <a:fld id="{FABC47A4-756D-490B-A52F-7D9E2C9FC05F}" type="slidenum">
              <a:rPr lang="zh-CN" altLang="en-US" smtClean="0"/>
            </a:fld>
            <a:endParaRPr lang="zh-CN" altLang="en-US"/>
          </a:p>
        </p:txBody>
      </p:sp>
      <p:sp>
        <p:nvSpPr>
          <p:cNvPr id="11" name="矩形 10"/>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1"/>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 name="竖排标题 1"/>
          <p:cNvSpPr>
            <a:spLocks noGrp="1"/>
          </p:cNvSpPr>
          <p:nvPr>
            <p:ph type="title" orient="vert"/>
            <p:custDataLst>
              <p:tags r:id="rId5"/>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2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6"/>
            </p:custDataLst>
          </p:nvPr>
        </p:nvSpPr>
        <p:spPr>
          <a:xfrm>
            <a:off x="669925" y="952500"/>
            <a:ext cx="9828101" cy="5388907"/>
          </a:xfrm>
        </p:spPr>
        <p:txBody>
          <a:bodyPr vert="eaVert"/>
          <a:lstStyle>
            <a:lvl1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lnSpc>
                <a:spcPct val="120000"/>
              </a:lnSpc>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7"/>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lnSpc>
                <a:spcPct val="120000"/>
              </a:lnSpc>
              <a:defRPr/>
            </a:lvl1pPr>
          </a:lstStyle>
          <a:p>
            <a:fld id="{49AE70B2-8BF9-45C0-BB95-33D1B9D3A854}" type="slidenum">
              <a:rPr lang="zh-CN" altLang="en-US" smtClean="0"/>
            </a:fld>
            <a:endParaRPr lang="zh-CN" altLang="en-US"/>
          </a:p>
        </p:txBody>
      </p:sp>
      <p:sp>
        <p:nvSpPr>
          <p:cNvPr id="10" name="矩形 9"/>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solidFill>
        <a:effectLst/>
      </p:bgPr>
    </p:bg>
    <p:spTree>
      <p:nvGrpSpPr>
        <p:cNvPr id="1" name=""/>
        <p:cNvGrpSpPr/>
        <p:nvPr/>
      </p:nvGrpSpPr>
      <p:grpSpPr>
        <a:xfrm>
          <a:off x="0" y="0"/>
          <a:ext cx="0" cy="0"/>
          <a:chOff x="0" y="0"/>
          <a:chExt cx="0" cy="0"/>
        </a:xfrm>
      </p:grpSpPr>
      <p:grpSp>
        <p:nvGrpSpPr>
          <p:cNvPr id="2" name="组合 1"/>
          <p:cNvGrpSpPr/>
          <p:nvPr userDrawn="1">
            <p:custDataLst>
              <p:tags r:id="rId2"/>
            </p:custDataLst>
          </p:nvPr>
        </p:nvGrpSpPr>
        <p:grpSpPr>
          <a:xfrm>
            <a:off x="-1" y="4644570"/>
            <a:ext cx="12192002" cy="2213430"/>
            <a:chOff x="-1" y="4644570"/>
            <a:chExt cx="12192002" cy="2213430"/>
          </a:xfrm>
        </p:grpSpPr>
        <p:sp>
          <p:nvSpPr>
            <p:cNvPr id="8" name="直角三角形 7"/>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直角三角形 8"/>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8"/>
            </p:custDataLst>
          </p:nvPr>
        </p:nvSpPr>
        <p:spPr>
          <a:xfrm>
            <a:off x="669930" y="952508"/>
            <a:ext cx="10852237" cy="5388907"/>
          </a:xfrm>
        </p:spPr>
        <p:txBody>
          <a:bodyPr/>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 name="矩形 9"/>
          <p:cNvSpPr/>
          <p:nvPr userDrawn="1">
            <p:custDataLst>
              <p:tags r:id="rId9"/>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0E1242"/>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41211" y="2034536"/>
            <a:ext cx="5353200" cy="1324800"/>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8000" b="1" i="0" u="none" strike="noStrike" kern="1200" cap="none" spc="200" normalizeH="0" baseline="0" noProof="1" dirty="0">
                <a:solidFill>
                  <a:schemeClr val="tx1">
                    <a:lumMod val="75000"/>
                    <a:lumOff val="25000"/>
                  </a:schemeClr>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grpSp>
        <p:nvGrpSpPr>
          <p:cNvPr id="6" name="组合 5"/>
          <p:cNvGrpSpPr/>
          <p:nvPr userDrawn="1">
            <p:custDataLst>
              <p:tags r:id="rId3"/>
            </p:custDataLst>
          </p:nvPr>
        </p:nvGrpSpPr>
        <p:grpSpPr>
          <a:xfrm>
            <a:off x="6092824" y="4524"/>
            <a:ext cx="6099176" cy="6853476"/>
            <a:chOff x="6092824" y="4524"/>
            <a:chExt cx="6099176" cy="6853476"/>
          </a:xfrm>
        </p:grpSpPr>
        <p:pic>
          <p:nvPicPr>
            <p:cNvPr id="10" name="图片 9"/>
            <p:cNvPicPr>
              <a:picLocks noChangeAspect="1"/>
            </p:cNvPicPr>
            <p:nvPr>
              <p:custDataLst>
                <p:tags r:id="rId4"/>
              </p:custDataLst>
            </p:nvPr>
          </p:nvPicPr>
          <p:blipFill>
            <a:blip r:embed="rId5"/>
            <a:stretch>
              <a:fillRect/>
            </a:stretch>
          </p:blipFill>
          <p:spPr>
            <a:xfrm>
              <a:off x="6127829" y="4524"/>
              <a:ext cx="6064171" cy="6853476"/>
            </a:xfrm>
            <a:prstGeom prst="rect">
              <a:avLst/>
            </a:prstGeom>
          </p:spPr>
        </p:pic>
        <p:sp>
          <p:nvSpPr>
            <p:cNvPr id="7" name="直角三角形 6"/>
            <p:cNvSpPr/>
            <p:nvPr>
              <p:custDataLst>
                <p:tags r:id="rId6"/>
              </p:custDataLst>
            </p:nvPr>
          </p:nvSpPr>
          <p:spPr>
            <a:xfrm flipH="1">
              <a:off x="7388505" y="1273215"/>
              <a:ext cx="4803495" cy="5584785"/>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sp>
          <p:nvSpPr>
            <p:cNvPr id="8" name="直角三角形 7"/>
            <p:cNvSpPr/>
            <p:nvPr>
              <p:custDataLst>
                <p:tags r:id="rId7"/>
              </p:custDataLst>
            </p:nvPr>
          </p:nvSpPr>
          <p:spPr>
            <a:xfrm flipH="1">
              <a:off x="6092824" y="2057398"/>
              <a:ext cx="6099176" cy="480060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800" baseline="0">
                <a:latin typeface="Arial" panose="020B0604020202020204" pitchFamily="34" charset="0"/>
              </a:endParaRPr>
            </a:p>
          </p:txBody>
        </p:sp>
      </p:grpSp>
      <p:sp>
        <p:nvSpPr>
          <p:cNvPr id="20" name="矩形 19"/>
          <p:cNvSpPr/>
          <p:nvPr>
            <p:custDataLst>
              <p:tags r:id="rId8"/>
            </p:custDataLst>
          </p:nvPr>
        </p:nvSpPr>
        <p:spPr>
          <a:xfrm>
            <a:off x="5995264" y="2816533"/>
            <a:ext cx="224912" cy="2249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5000" lnSpcReduction="20000"/>
          </a:bodyPr>
          <a:lstStyle/>
          <a:p>
            <a:pPr algn="ctr"/>
            <a:endParaRPr kumimoji="1" lang="zh-CN" altLang="en-US" sz="1800" baseline="0">
              <a:solidFill>
                <a:srgbClr val="0E1242"/>
              </a:solidFill>
              <a:latin typeface="Arial" panose="020B0604020202020204" pitchFamily="34" charset="0"/>
            </a:endParaRPr>
          </a:p>
        </p:txBody>
      </p:sp>
      <p:sp>
        <p:nvSpPr>
          <p:cNvPr id="3" name="日期占位符 2"/>
          <p:cNvSpPr>
            <a:spLocks noGrp="1"/>
          </p:cNvSpPr>
          <p:nvPr>
            <p:ph type="dt" sz="half" idx="10"/>
            <p:custDataLst>
              <p:tags r:id="rId9"/>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normAutofit/>
          </a:bodyPr>
          <a:lstStyle>
            <a:lvl1pPr>
              <a:defRPr baseline="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1"/>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 y="505616"/>
            <a:ext cx="12192002" cy="6352384"/>
            <a:chOff x="-1" y="505616"/>
            <a:chExt cx="12192002" cy="6352384"/>
          </a:xfrm>
        </p:grpSpPr>
        <p:sp>
          <p:nvSpPr>
            <p:cNvPr id="9" name="直角三角形 8"/>
            <p:cNvSpPr/>
            <p:nvPr userDrawn="1">
              <p:custDataLst>
                <p:tags r:id="rId3"/>
              </p:custDataLst>
            </p:nvPr>
          </p:nvSpPr>
          <p:spPr>
            <a:xfrm rot="16200000">
              <a:off x="5976258" y="642258"/>
              <a:ext cx="1879601" cy="10551884"/>
            </a:xfrm>
            <a:prstGeom prst="rtTriangle">
              <a:avLst/>
            </a:prstGeom>
            <a:solidFill>
              <a:schemeClr val="accent1">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0" name="直角三角形 9"/>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6" name="矩形 5"/>
            <p:cNvSpPr/>
            <p:nvPr userDrawn="1">
              <p:custDataLst>
                <p:tags r:id="rId5"/>
              </p:custDataLst>
            </p:nvPr>
          </p:nvSpPr>
          <p:spPr>
            <a:xfrm>
              <a:off x="189053" y="505616"/>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grpSp>
      <p:sp>
        <p:nvSpPr>
          <p:cNvPr id="2" name="标题 1" hidden="1"/>
          <p:cNvSpPr>
            <a:spLocks noGrp="1"/>
          </p:cNvSpPr>
          <p:nvPr>
            <p:ph type="title"/>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hidden="1"/>
          <p:cNvSpPr>
            <a:spLocks noGrp="1"/>
          </p:cNvSpPr>
          <p:nvPr>
            <p:ph type="dt" sz="half" idx="10"/>
            <p:custDataLst>
              <p:tags r:id="rId7"/>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hidden="1"/>
          <p:cNvSpPr>
            <a:spLocks noGrp="1"/>
          </p:cNvSpPr>
          <p:nvPr>
            <p:ph type="ftr" sz="quarter" idx="11"/>
            <p:custDataLst>
              <p:tags r:id="rId8"/>
            </p:custDataLst>
          </p:nvPr>
        </p:nvSpPr>
        <p:spPr/>
        <p:txBody>
          <a:bodyPr/>
          <a:lstStyle>
            <a:lvl1pPr>
              <a:defRPr baseline="0">
                <a:latin typeface="Arial" panose="020B0604020202020204" pitchFamily="34" charset="0"/>
              </a:defRPr>
            </a:lvl1pPr>
          </a:lstStyle>
          <a:p>
            <a:endParaRPr lang="zh-CN" altLang="en-US" dirty="0"/>
          </a:p>
        </p:txBody>
      </p:sp>
      <p:sp>
        <p:nvSpPr>
          <p:cNvPr id="5" name="灯片编号占位符 4" hidden="1"/>
          <p:cNvSpPr>
            <a:spLocks noGrp="1"/>
          </p:cNvSpPr>
          <p:nvPr>
            <p:ph type="sldNum" sz="quarter" idx="12"/>
            <p:custDataLst>
              <p:tags r:id="rId9"/>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1" y="304200"/>
            <a:ext cx="12192002" cy="6553800"/>
            <a:chOff x="-1" y="304200"/>
            <a:chExt cx="12192002" cy="6553800"/>
          </a:xfrm>
        </p:grpSpPr>
        <p:grpSp>
          <p:nvGrpSpPr>
            <p:cNvPr id="11" name="组合 10"/>
            <p:cNvGrpSpPr/>
            <p:nvPr userDrawn="1"/>
          </p:nvGrpSpPr>
          <p:grpSpPr>
            <a:xfrm>
              <a:off x="-1" y="4644570"/>
              <a:ext cx="12192002" cy="2213430"/>
              <a:chOff x="-1" y="4644570"/>
              <a:chExt cx="12192002" cy="2213430"/>
            </a:xfrm>
          </p:grpSpPr>
          <p:sp>
            <p:nvSpPr>
              <p:cNvPr id="12" name="直角三角形 11"/>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3" name="直角三角形 12"/>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8" name="矩形 7"/>
            <p:cNvSpPr/>
            <p:nvPr userDrawn="1">
              <p:custDataLst>
                <p:tags r:id="rId5"/>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a typeface="微软雅黑" panose="020B0503020204020204" pitchFamily="34" charset="-122"/>
              </a:endParaRPr>
            </a:p>
          </p:txBody>
        </p:sp>
        <p:sp>
          <p:nvSpPr>
            <p:cNvPr id="9" name="矩形 8"/>
            <p:cNvSpPr/>
            <p:nvPr userDrawn="1">
              <p:custDataLst>
                <p:tags r:id="rId6"/>
              </p:custDataLst>
            </p:nvPr>
          </p:nvSpPr>
          <p:spPr>
            <a:xfrm>
              <a:off x="575539" y="587683"/>
              <a:ext cx="224912" cy="2249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a typeface="微软雅黑" panose="020B0503020204020204" pitchFamily="34" charset="-122"/>
              </a:endParaRPr>
            </a:p>
          </p:txBody>
        </p:sp>
      </p:grpSp>
      <p:sp>
        <p:nvSpPr>
          <p:cNvPr id="2" name="标题 1"/>
          <p:cNvSpPr>
            <a:spLocks noGrp="1"/>
          </p:cNvSpPr>
          <p:nvPr>
            <p:ph type="title" hasCustomPrompt="1"/>
            <p:custDataLst>
              <p:tags r:id="rId7"/>
            </p:custDataLst>
          </p:nvPr>
        </p:nvSpPr>
        <p:spPr>
          <a:xfrm>
            <a:off x="1281600" y="1249200"/>
            <a:ext cx="9626400" cy="723600"/>
          </a:xfrm>
        </p:spPr>
        <p:txBody>
          <a:bodyPr anchor="ctr"/>
          <a:lstStyle>
            <a:lvl1pPr>
              <a:defRPr sz="3200" baseline="0">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8"/>
            </p:custDataLst>
          </p:nvPr>
        </p:nvSpPr>
        <p:spPr>
          <a:xfrm>
            <a:off x="1281113" y="2163600"/>
            <a:ext cx="9626600" cy="3445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3" name="日期占位符 2"/>
          <p:cNvSpPr>
            <a:spLocks noGrp="1"/>
          </p:cNvSpPr>
          <p:nvPr>
            <p:ph type="dt" sz="half" idx="10"/>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1"/>
            <a:ext cx="482346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dirty="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hasCustomPrompt="1"/>
            <p:custDataLst>
              <p:tags r:id="rId3"/>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内容占位符 8"/>
          <p:cNvSpPr>
            <a:spLocks noGrp="1"/>
          </p:cNvSpPr>
          <p:nvPr>
            <p:ph sz="quarter" idx="14"/>
            <p:custDataLst>
              <p:tags r:id="rId8"/>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grpSp>
        <p:nvGrpSpPr>
          <p:cNvPr id="6" name="组合 5"/>
          <p:cNvGrpSpPr/>
          <p:nvPr userDrawn="1">
            <p:custDataLst>
              <p:tags r:id="rId9"/>
            </p:custDataLst>
          </p:nvPr>
        </p:nvGrpSpPr>
        <p:grpSpPr>
          <a:xfrm>
            <a:off x="0" y="188424"/>
            <a:ext cx="12192002" cy="6669577"/>
            <a:chOff x="0" y="188424"/>
            <a:chExt cx="12192002" cy="6669577"/>
          </a:xfrm>
        </p:grpSpPr>
        <p:sp>
          <p:nvSpPr>
            <p:cNvPr id="12" name="矩形 11"/>
            <p:cNvSpPr/>
            <p:nvPr userDrawn="1">
              <p:custDataLst>
                <p:tags r:id="rId10"/>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sp>
          <p:nvSpPr>
            <p:cNvPr id="14" name="直角三角形 13"/>
            <p:cNvSpPr/>
            <p:nvPr userDrawn="1">
              <p:custDataLst>
                <p:tags r:id="rId11"/>
              </p:custDataLst>
            </p:nvPr>
          </p:nvSpPr>
          <p:spPr>
            <a:xfrm rot="5400000" flipH="1" flipV="1">
              <a:off x="5670551" y="336550"/>
              <a:ext cx="850900" cy="1219200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3"/>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8"/>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grpSp>
        <p:nvGrpSpPr>
          <p:cNvPr id="6" name="组合 5"/>
          <p:cNvGrpSpPr/>
          <p:nvPr userDrawn="1">
            <p:custDataLst>
              <p:tags r:id="rId9"/>
            </p:custDataLst>
          </p:nvPr>
        </p:nvGrpSpPr>
        <p:grpSpPr>
          <a:xfrm>
            <a:off x="0" y="188424"/>
            <a:ext cx="12192002" cy="6669577"/>
            <a:chOff x="0" y="188424"/>
            <a:chExt cx="12192002" cy="6669577"/>
          </a:xfrm>
        </p:grpSpPr>
        <p:sp>
          <p:nvSpPr>
            <p:cNvPr id="17" name="直角三角形 16"/>
            <p:cNvSpPr/>
            <p:nvPr userDrawn="1">
              <p:custDataLst>
                <p:tags r:id="rId10"/>
              </p:custDataLst>
            </p:nvPr>
          </p:nvSpPr>
          <p:spPr>
            <a:xfrm rot="5400000" flipH="1" flipV="1">
              <a:off x="5670551" y="336550"/>
              <a:ext cx="850900" cy="12192002"/>
            </a:xfrm>
            <a:prstGeom prst="rtTriangl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8" name="矩形 17"/>
            <p:cNvSpPr/>
            <p:nvPr userDrawn="1">
              <p:custDataLst>
                <p:tags r:id="rId11"/>
              </p:custDataLst>
            </p:nvPr>
          </p:nvSpPr>
          <p:spPr>
            <a:xfrm>
              <a:off x="189053" y="18842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marL="0" indent="0">
              <a:buNone/>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5" name="直角三角形 14"/>
          <p:cNvSpPr/>
          <p:nvPr userDrawn="1">
            <p:custDataLst>
              <p:tags r:id="rId9"/>
            </p:custDataLst>
          </p:nvPr>
        </p:nvSpPr>
        <p:spPr>
          <a:xfrm rot="5400000">
            <a:off x="5734716" y="-5734717"/>
            <a:ext cx="722567" cy="12192003"/>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 y="4644570"/>
            <a:ext cx="12192002" cy="2213430"/>
            <a:chOff x="-1" y="4644570"/>
            <a:chExt cx="12192002" cy="2213430"/>
          </a:xfrm>
        </p:grpSpPr>
        <p:sp>
          <p:nvSpPr>
            <p:cNvPr id="14" name="直角三角形 13"/>
            <p:cNvSpPr/>
            <p:nvPr userDrawn="1">
              <p:custDataLst>
                <p:tags r:id="rId3"/>
              </p:custDataLst>
            </p:nvPr>
          </p:nvSpPr>
          <p:spPr>
            <a:xfrm rot="16200000">
              <a:off x="5976258" y="642258"/>
              <a:ext cx="1879601" cy="10551884"/>
            </a:xfrm>
            <a:prstGeom prst="r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5" name="直角三角形 14"/>
            <p:cNvSpPr/>
            <p:nvPr userDrawn="1">
              <p:custDataLst>
                <p:tags r:id="rId4"/>
              </p:custDataLst>
            </p:nvPr>
          </p:nvSpPr>
          <p:spPr>
            <a:xfrm rot="5400000" flipH="1">
              <a:off x="2028370" y="2616199"/>
              <a:ext cx="2213429" cy="6270172"/>
            </a:xfrm>
            <a:prstGeom prst="rtTriangl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10" name="矩形 9"/>
          <p:cNvSpPr/>
          <p:nvPr userDrawn="1">
            <p:custDataLst>
              <p:tags r:id="rId5"/>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p:custDataLst>
              <p:tags r:id="rId6"/>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0"/>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9" name="内容占位符 8"/>
          <p:cNvSpPr>
            <a:spLocks noGrp="1"/>
          </p:cNvSpPr>
          <p:nvPr>
            <p:ph sz="quarter" idx="14"/>
            <p:custDataLst>
              <p:tags r:id="rId11"/>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a:t>三级</a:t>
            </a:r>
            <a:endParaRPr lang="zh-CN" altLang="en-US"/>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文本占位符 10"/>
          <p:cNvSpPr>
            <a:spLocks noGrp="1"/>
          </p:cNvSpPr>
          <p:nvPr>
            <p:ph type="body" sz="quarter" idx="15"/>
            <p:custDataLst>
              <p:tags r:id="rId12"/>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3"/>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6" name="矩形 15"/>
          <p:cNvSpPr/>
          <p:nvPr userDrawn="1">
            <p:custDataLst>
              <p:tags r:id="rId14"/>
            </p:custDataLst>
          </p:nvPr>
        </p:nvSpPr>
        <p:spPr>
          <a:xfrm>
            <a:off x="189053" y="298604"/>
            <a:ext cx="310286" cy="317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baseline="0">
              <a:solidFill>
                <a:srgbClr val="0E1242"/>
              </a:solidFill>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9019"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endParaRPr lang="zh-CN" altLang="en-US" noProof="1"/>
          </a:p>
        </p:txBody>
      </p:sp>
      <p:sp>
        <p:nvSpPr>
          <p:cNvPr id="1049020"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endParaRPr lang="zh-CN" altLang="en-US" noProof="1"/>
          </a:p>
        </p:txBody>
      </p:sp>
      <p:sp>
        <p:nvSpPr>
          <p:cNvPr id="1049021"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22"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23"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1" y="6958"/>
            <a:ext cx="12192002" cy="6851042"/>
            <a:chOff x="-1" y="6958"/>
            <a:chExt cx="12192002" cy="6851042"/>
          </a:xfrm>
        </p:grpSpPr>
        <p:sp>
          <p:nvSpPr>
            <p:cNvPr id="11" name="直角三角形 10"/>
            <p:cNvSpPr/>
            <p:nvPr userDrawn="1">
              <p:custDataLst>
                <p:tags r:id="rId3"/>
              </p:custDataLst>
            </p:nvPr>
          </p:nvSpPr>
          <p:spPr>
            <a:xfrm rot="16200000">
              <a:off x="5976258" y="642258"/>
              <a:ext cx="1879601" cy="10551884"/>
            </a:xfrm>
            <a:prstGeom prst="rtTriangle">
              <a:avLst/>
            </a:prstGeom>
            <a:solidFill>
              <a:schemeClr val="accent1">
                <a:alpha val="615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2" name="直角三角形 11"/>
            <p:cNvSpPr/>
            <p:nvPr userDrawn="1">
              <p:custDataLst>
                <p:tags r:id="rId4"/>
              </p:custDataLst>
            </p:nvPr>
          </p:nvSpPr>
          <p:spPr>
            <a:xfrm rot="5400000" flipH="1">
              <a:off x="2028370" y="2616199"/>
              <a:ext cx="2213429" cy="627017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sp>
          <p:nvSpPr>
            <p:cNvPr id="13" name="直角三角形 12"/>
            <p:cNvSpPr/>
            <p:nvPr userDrawn="1">
              <p:custDataLst>
                <p:tags r:id="rId5"/>
              </p:custDataLst>
            </p:nvPr>
          </p:nvSpPr>
          <p:spPr>
            <a:xfrm rot="16200000" flipH="1">
              <a:off x="7950200" y="-2021413"/>
              <a:ext cx="2213429" cy="6270172"/>
            </a:xfrm>
            <a:prstGeom prst="rtTriangle">
              <a:avLst/>
            </a:prstGeom>
            <a:solidFill>
              <a:schemeClr val="accent3">
                <a:alpha val="3882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aseline="0">
                <a:latin typeface="Arial" panose="020B0604020202020204" pitchFamily="34" charset="0"/>
              </a:endParaRPr>
            </a:p>
          </p:txBody>
        </p:sp>
      </p:grpSp>
      <p:sp>
        <p:nvSpPr>
          <p:cNvPr id="10" name="矩形 9"/>
          <p:cNvSpPr/>
          <p:nvPr userDrawn="1">
            <p:custDataLst>
              <p:tags r:id="rId6"/>
            </p:custDataLst>
          </p:nvPr>
        </p:nvSpPr>
        <p:spPr>
          <a:xfrm>
            <a:off x="0" y="959224"/>
            <a:ext cx="12192000" cy="4939553"/>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baseline="0">
              <a:latin typeface="Arial" panose="020B0604020202020204" pitchFamily="34" charset="0"/>
              <a:ea typeface="微软雅黑" panose="020B0503020204020204" pitchFamily="34" charset="-122"/>
              <a:sym typeface="+mn-ea"/>
            </a:endParaRPr>
          </a:p>
        </p:txBody>
      </p:sp>
      <p:sp>
        <p:nvSpPr>
          <p:cNvPr id="2" name="标题 1"/>
          <p:cNvSpPr>
            <a:spLocks noGrp="1"/>
          </p:cNvSpPr>
          <p:nvPr>
            <p:ph type="title" hasCustomPrompt="1"/>
            <p:custDataLst>
              <p:tags r:id="rId7"/>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1048595"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96"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97"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transition spd="med" advClick="0" advTm="5000">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8" name="椭圆 7"/>
          <p:cNvSpPr/>
          <p:nvPr>
            <p:custDataLst>
              <p:tags r:id="rId2"/>
            </p:custDataLst>
          </p:nvPr>
        </p:nvSpPr>
        <p:spPr>
          <a:xfrm>
            <a:off x="4843463"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9" name="椭圆 8"/>
          <p:cNvSpPr/>
          <p:nvPr>
            <p:custDataLst>
              <p:tags r:id="rId3"/>
            </p:custDataLst>
          </p:nvPr>
        </p:nvSpPr>
        <p:spPr>
          <a:xfrm>
            <a:off x="5296085"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 name="椭圆 9"/>
          <p:cNvSpPr/>
          <p:nvPr>
            <p:custDataLst>
              <p:tags r:id="rId4"/>
            </p:custDataLst>
          </p:nvPr>
        </p:nvSpPr>
        <p:spPr>
          <a:xfrm>
            <a:off x="5748707"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 name="椭圆 10"/>
          <p:cNvSpPr/>
          <p:nvPr>
            <p:custDataLst>
              <p:tags r:id="rId5"/>
            </p:custDataLst>
          </p:nvPr>
        </p:nvSpPr>
        <p:spPr>
          <a:xfrm>
            <a:off x="6201329"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2" name="椭圆 11"/>
          <p:cNvSpPr/>
          <p:nvPr>
            <p:custDataLst>
              <p:tags r:id="rId6"/>
            </p:custDataLst>
          </p:nvPr>
        </p:nvSpPr>
        <p:spPr>
          <a:xfrm>
            <a:off x="6653951" y="4407141"/>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3" name="椭圆 12"/>
          <p:cNvSpPr/>
          <p:nvPr>
            <p:custDataLst>
              <p:tags r:id="rId7"/>
            </p:custDataLst>
          </p:nvPr>
        </p:nvSpPr>
        <p:spPr>
          <a:xfrm>
            <a:off x="7106574" y="4407141"/>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ctrTitle" hasCustomPrompt="1"/>
            <p:custDataLst>
              <p:tags r:id="rId8"/>
            </p:custDataLst>
          </p:nvPr>
        </p:nvSpPr>
        <p:spPr>
          <a:xfrm>
            <a:off x="1524000" y="2187273"/>
            <a:ext cx="9144000" cy="1263862"/>
          </a:xfrm>
          <a:prstGeom prst="rect">
            <a:avLst/>
          </a:prstGeom>
        </p:spPr>
        <p:txBody>
          <a:bodyPr anchor="b" anchorCtr="0">
            <a:normAutofit/>
          </a:bodyPr>
          <a:lstStyle>
            <a:lvl1pPr algn="ctr">
              <a:defRPr sz="7200" b="0">
                <a:solidFill>
                  <a:schemeClr val="accent1"/>
                </a:solidFill>
              </a:defRPr>
            </a:lvl1pPr>
          </a:lstStyle>
          <a:p>
            <a:r>
              <a:rPr lang="zh-CN" altLang="en-US" dirty="0"/>
              <a:t>单击此处编辑标题</a:t>
            </a:r>
            <a:endParaRPr lang="zh-CN" altLang="en-US" dirty="0"/>
          </a:p>
        </p:txBody>
      </p:sp>
      <p:sp>
        <p:nvSpPr>
          <p:cNvPr id="3" name="副标题 2"/>
          <p:cNvSpPr>
            <a:spLocks noGrp="1"/>
          </p:cNvSpPr>
          <p:nvPr>
            <p:ph type="subTitle" idx="1"/>
            <p:custDataLst>
              <p:tags r:id="rId9"/>
            </p:custDataLst>
          </p:nvPr>
        </p:nvSpPr>
        <p:spPr>
          <a:xfrm>
            <a:off x="1524000" y="3536406"/>
            <a:ext cx="9144000" cy="478970"/>
          </a:xfrm>
          <a:prstGeom prst="rect">
            <a:avLst/>
          </a:prstGeom>
        </p:spPr>
        <p:txBody>
          <a:bodyPr anchor="t" anchorCtr="0">
            <a:normAutofit/>
          </a:bodyPr>
          <a:lstStyle>
            <a:lvl1pPr marL="0" indent="0" algn="ctr">
              <a:buNone/>
              <a:defRPr sz="18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10"/>
            </p:custDataLst>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11"/>
            <p:custDataLst>
              <p:tags r:id="rId11"/>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12"/>
            </p:custDataLst>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a:xfrm>
            <a:off x="838200" y="1825625"/>
            <a:ext cx="10515600" cy="4351338"/>
          </a:xfrm>
          <a:prstGeom prst="rect">
            <a:avLst/>
          </a:prstGeom>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dirty="0"/>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椭圆 6"/>
          <p:cNvSpPr/>
          <p:nvPr>
            <p:custDataLst>
              <p:tags r:id="rId2"/>
            </p:custDataLst>
          </p:nvPr>
        </p:nvSpPr>
        <p:spPr>
          <a:xfrm>
            <a:off x="1615440" y="2057400"/>
            <a:ext cx="2453640" cy="245364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8" name="椭圆 7"/>
          <p:cNvSpPr/>
          <p:nvPr>
            <p:custDataLst>
              <p:tags r:id="rId3"/>
            </p:custDataLst>
          </p:nvPr>
        </p:nvSpPr>
        <p:spPr>
          <a:xfrm>
            <a:off x="3276495" y="3718455"/>
            <a:ext cx="792585" cy="792585"/>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title" hasCustomPrompt="1"/>
            <p:custDataLst>
              <p:tags r:id="rId4"/>
            </p:custDataLst>
          </p:nvPr>
        </p:nvSpPr>
        <p:spPr>
          <a:xfrm>
            <a:off x="4759416" y="2351314"/>
            <a:ext cx="5969544" cy="1035504"/>
          </a:xfrm>
          <a:prstGeom prst="rect">
            <a:avLst/>
          </a:prstGeom>
        </p:spPr>
        <p:txBody>
          <a:bodyPr anchor="b">
            <a:normAutofit/>
          </a:bodyPr>
          <a:lstStyle>
            <a:lvl1pPr algn="l">
              <a:defRPr sz="3200"/>
            </a:lvl1pPr>
          </a:lstStyle>
          <a:p>
            <a:r>
              <a:rPr lang="zh-CN" altLang="en-US" dirty="0"/>
              <a:t>单击此处编辑标题</a:t>
            </a:r>
            <a:endParaRPr lang="zh-CN" altLang="en-US" dirty="0"/>
          </a:p>
        </p:txBody>
      </p:sp>
      <p:sp>
        <p:nvSpPr>
          <p:cNvPr id="3" name="文本占位符 2"/>
          <p:cNvSpPr>
            <a:spLocks noGrp="1"/>
          </p:cNvSpPr>
          <p:nvPr>
            <p:ph type="body" idx="1"/>
            <p:custDataLst>
              <p:tags r:id="rId5"/>
            </p:custDataLst>
          </p:nvPr>
        </p:nvSpPr>
        <p:spPr>
          <a:xfrm>
            <a:off x="4759416" y="3431391"/>
            <a:ext cx="5969544" cy="870644"/>
          </a:xfrm>
          <a:prstGeom prst="rect">
            <a:avLst/>
          </a:prstGeom>
        </p:spPr>
        <p:txBody>
          <a:bodyPr>
            <a:normAutofit/>
          </a:bodyPr>
          <a:lstStyle>
            <a:lvl1pPr marL="0" indent="0" algn="l">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6"/>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838200" y="1825625"/>
            <a:ext cx="5181600" cy="4351338"/>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custDataLst>
              <p:tags r:id="rId4"/>
            </p:custDataLst>
          </p:nvPr>
        </p:nvSpPr>
        <p:spPr>
          <a:xfrm>
            <a:off x="6172200" y="1825625"/>
            <a:ext cx="5181600" cy="4351338"/>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a:prstGeom prst="rect">
            <a:avLst/>
          </a:prstGeo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839788" y="1744961"/>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615609"/>
            <a:ext cx="5157787" cy="3574054"/>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custDataLst>
              <p:tags r:id="rId5"/>
            </p:custDataLst>
          </p:nvPr>
        </p:nvSpPr>
        <p:spPr>
          <a:xfrm>
            <a:off x="6172200" y="1744961"/>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615609"/>
            <a:ext cx="5183188" cy="3574054"/>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custDataLst>
              <p:tags r:id="rId7"/>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9"/>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838200" y="713673"/>
            <a:ext cx="4681654" cy="1428161"/>
          </a:xfrm>
          <a:prstGeom prst="rect">
            <a:avLst/>
          </a:prstGeo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custDataLst>
              <p:tags r:id="rId3"/>
            </p:custDataLst>
          </p:nvPr>
        </p:nvSpPr>
        <p:spPr>
          <a:xfrm>
            <a:off x="5642517" y="713673"/>
            <a:ext cx="5711882" cy="54036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4"/>
            </p:custDataLst>
          </p:nvPr>
        </p:nvSpPr>
        <p:spPr>
          <a:xfrm>
            <a:off x="838200" y="2313873"/>
            <a:ext cx="4681654" cy="3811588"/>
          </a:xfrm>
          <a:prstGeom prst="rect">
            <a:avLst/>
          </a:prstGeo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5"/>
            </p:custDataLst>
          </p:nvPr>
        </p:nvSpPr>
        <p:spPr>
          <a:xfrm>
            <a:off x="838200" y="6356350"/>
            <a:ext cx="2743200" cy="365125"/>
          </a:xfrm>
          <a:prstGeom prst="rect">
            <a:avLst/>
          </a:prstGeom>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dirty="0"/>
          </a:p>
        </p:txBody>
      </p:sp>
      <p:sp>
        <p:nvSpPr>
          <p:cNvPr id="7" name="灯片编号占位符 6"/>
          <p:cNvSpPr>
            <a:spLocks noGrp="1"/>
          </p:cNvSpPr>
          <p:nvPr>
            <p:ph type="sldNum" sz="quarter" idx="12"/>
            <p:custDataLst>
              <p:tags r:id="rId7"/>
            </p:custDataLst>
          </p:nvPr>
        </p:nvSpPr>
        <p:spPr>
          <a:xfrm>
            <a:off x="8610600" y="6356350"/>
            <a:ext cx="2743200" cy="365125"/>
          </a:xfrm>
          <a:prstGeom prst="rect">
            <a:avLst/>
          </a:prstGeom>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9024"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25"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26"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27"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28"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29"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444898" y="365125"/>
            <a:ext cx="908901" cy="5811838"/>
          </a:xfrm>
          <a:prstGeom prst="rect">
            <a:avLst/>
          </a:prstGeo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custDataLst>
              <p:tags r:id="rId3"/>
            </p:custDataLst>
          </p:nvPr>
        </p:nvSpPr>
        <p:spPr>
          <a:xfrm>
            <a:off x="838199" y="365125"/>
            <a:ext cx="9446443" cy="5811838"/>
          </a:xfrm>
          <a:prstGeom prst="rect">
            <a:avLst/>
          </a:prstGeo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838200" y="551543"/>
            <a:ext cx="10515600" cy="5558971"/>
          </a:xfrm>
          <a:prstGeom prst="rect">
            <a:avLst/>
          </a:prstGeo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7" name="椭圆 6"/>
          <p:cNvSpPr/>
          <p:nvPr>
            <p:custDataLst>
              <p:tags r:id="rId2"/>
            </p:custDataLst>
          </p:nvPr>
        </p:nvSpPr>
        <p:spPr>
          <a:xfrm>
            <a:off x="4843463"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8" name="椭圆 7"/>
          <p:cNvSpPr/>
          <p:nvPr>
            <p:custDataLst>
              <p:tags r:id="rId3"/>
            </p:custDataLst>
          </p:nvPr>
        </p:nvSpPr>
        <p:spPr>
          <a:xfrm>
            <a:off x="5296085"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9" name="椭圆 8"/>
          <p:cNvSpPr/>
          <p:nvPr>
            <p:custDataLst>
              <p:tags r:id="rId4"/>
            </p:custDataLst>
          </p:nvPr>
        </p:nvSpPr>
        <p:spPr>
          <a:xfrm>
            <a:off x="5748707"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 name="椭圆 9"/>
          <p:cNvSpPr/>
          <p:nvPr>
            <p:custDataLst>
              <p:tags r:id="rId5"/>
            </p:custDataLst>
          </p:nvPr>
        </p:nvSpPr>
        <p:spPr>
          <a:xfrm>
            <a:off x="6201329"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 name="椭圆 10"/>
          <p:cNvSpPr/>
          <p:nvPr>
            <p:custDataLst>
              <p:tags r:id="rId6"/>
            </p:custDataLst>
          </p:nvPr>
        </p:nvSpPr>
        <p:spPr>
          <a:xfrm>
            <a:off x="6653951" y="4268815"/>
            <a:ext cx="257175" cy="2571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2" name="椭圆 11"/>
          <p:cNvSpPr/>
          <p:nvPr>
            <p:custDataLst>
              <p:tags r:id="rId7"/>
            </p:custDataLst>
          </p:nvPr>
        </p:nvSpPr>
        <p:spPr>
          <a:xfrm>
            <a:off x="7106574" y="4268815"/>
            <a:ext cx="257175" cy="2571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2" name="标题 1"/>
          <p:cNvSpPr>
            <a:spLocks noGrp="1"/>
          </p:cNvSpPr>
          <p:nvPr>
            <p:ph type="title" hasCustomPrompt="1"/>
            <p:custDataLst>
              <p:tags r:id="rId8"/>
            </p:custDataLst>
          </p:nvPr>
        </p:nvSpPr>
        <p:spPr>
          <a:xfrm>
            <a:off x="692150" y="1666966"/>
            <a:ext cx="10807700" cy="1714499"/>
          </a:xfrm>
          <a:prstGeom prst="rect">
            <a:avLst/>
          </a:prstGeom>
        </p:spPr>
        <p:txBody>
          <a:bodyPr anchor="b" anchorCtr="0">
            <a:normAutofit/>
          </a:bodyPr>
          <a:lstStyle>
            <a:lvl1pPr algn="ctr">
              <a:defRPr sz="8000" b="0">
                <a:solidFill>
                  <a:schemeClr val="tx1">
                    <a:lumMod val="75000"/>
                    <a:lumOff val="25000"/>
                  </a:schemeClr>
                </a:solidFill>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9"/>
            </p:custDataLst>
          </p:nvPr>
        </p:nvSpPr>
        <p:spPr>
          <a:xfrm>
            <a:off x="838200" y="6356350"/>
            <a:ext cx="2743200" cy="365125"/>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11"/>
            </p:custDataLst>
          </p:nvPr>
        </p:nvSpPr>
        <p:spPr>
          <a:xfrm>
            <a:off x="8610600" y="6356350"/>
            <a:ext cx="2743200" cy="365125"/>
          </a:xfrm>
          <a:prstGeom prst="rect">
            <a:avLst/>
          </a:prstGeom>
        </p:spPr>
        <p:txBody>
          <a:bodyPr/>
          <a:lstStyle/>
          <a:p>
            <a:fld id="{49AE70B2-8BF9-45C0-BB95-33D1B9D3A854}" type="slidenum">
              <a:rPr lang="zh-CN" altLang="en-US" smtClean="0"/>
            </a:fld>
            <a:endParaRPr lang="zh-CN" altLang="en-US"/>
          </a:p>
        </p:txBody>
      </p:sp>
      <p:sp>
        <p:nvSpPr>
          <p:cNvPr id="16" name="文本占位符 15"/>
          <p:cNvSpPr>
            <a:spLocks noGrp="1"/>
          </p:cNvSpPr>
          <p:nvPr>
            <p:ph type="body" sz="quarter" idx="13" hasCustomPrompt="1"/>
            <p:custDataLst>
              <p:tags r:id="rId12"/>
            </p:custDataLst>
          </p:nvPr>
        </p:nvSpPr>
        <p:spPr>
          <a:xfrm>
            <a:off x="692150" y="3422466"/>
            <a:ext cx="10807700" cy="766357"/>
          </a:xfrm>
        </p:spPr>
        <p:txBody>
          <a:bodyPr>
            <a:normAutofit/>
          </a:bodyPr>
          <a:lstStyle>
            <a:lvl1pPr marL="0" indent="0" algn="ctr">
              <a:buFontTx/>
              <a:buNone/>
              <a:defRPr sz="28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单击此处编辑文本</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9030" name="标题 1"/>
          <p:cNvSpPr>
            <a:spLocks noGrp="1"/>
          </p:cNvSpPr>
          <p:nvPr>
            <p:ph type="title"/>
          </p:nvPr>
        </p:nvSpPr>
        <p:spPr>
          <a:xfrm>
            <a:off x="839788" y="365125"/>
            <a:ext cx="10515600" cy="1325563"/>
          </a:xfrm>
        </p:spPr>
        <p:txBody>
          <a:bodyPr/>
          <a:lstStyle/>
          <a:p>
            <a:r>
              <a:rPr lang="zh-CN" altLang="en-US" noProof="1"/>
              <a:t>单击此处编辑母版标题样式</a:t>
            </a:r>
            <a:endParaRPr lang="zh-CN" altLang="en-US" noProof="1"/>
          </a:p>
        </p:txBody>
      </p:sp>
      <p:sp>
        <p:nvSpPr>
          <p:cNvPr id="1049031"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1049032" name="内容占位符 3"/>
          <p:cNvSpPr>
            <a:spLocks noGrp="1"/>
          </p:cNvSpPr>
          <p:nvPr>
            <p:ph sz="half" idx="2"/>
          </p:nvPr>
        </p:nvSpPr>
        <p:spPr>
          <a:xfrm>
            <a:off x="839788" y="2505075"/>
            <a:ext cx="5157787" cy="368458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33"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1049034" name="内容占位符 5"/>
          <p:cNvSpPr>
            <a:spLocks noGrp="1"/>
          </p:cNvSpPr>
          <p:nvPr>
            <p:ph sz="quarter" idx="4"/>
          </p:nvPr>
        </p:nvSpPr>
        <p:spPr>
          <a:xfrm>
            <a:off x="6172200" y="2505075"/>
            <a:ext cx="5183188" cy="3684588"/>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35"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36"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37"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999" name="标题 1"/>
          <p:cNvSpPr>
            <a:spLocks noGrp="1"/>
          </p:cNvSpPr>
          <p:nvPr>
            <p:ph type="title"/>
          </p:nvPr>
        </p:nvSpPr>
        <p:spPr/>
        <p:txBody>
          <a:bodyPr/>
          <a:lstStyle/>
          <a:p>
            <a:r>
              <a:rPr lang="zh-CN" altLang="en-US" noProof="1"/>
              <a:t>单击此处编辑母版标题样式</a:t>
            </a:r>
            <a:endParaRPr lang="zh-CN" altLang="en-US" noProof="1"/>
          </a:p>
        </p:txBody>
      </p:sp>
      <p:sp>
        <p:nvSpPr>
          <p:cNvPr id="1049000"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01"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02"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9038"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39"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40"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9041"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endParaRPr lang="zh-CN" altLang="en-US" noProof="1"/>
          </a:p>
        </p:txBody>
      </p:sp>
      <p:sp>
        <p:nvSpPr>
          <p:cNvPr id="1049042"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049043"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endParaRPr lang="zh-CN" altLang="en-US" noProof="1"/>
          </a:p>
        </p:txBody>
      </p:sp>
      <p:sp>
        <p:nvSpPr>
          <p:cNvPr id="1049044"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45"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46"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9008"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endParaRPr lang="zh-CN" altLang="en-US" noProof="1"/>
          </a:p>
        </p:txBody>
      </p:sp>
      <p:sp>
        <p:nvSpPr>
          <p:cNvPr id="1049009"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pPr>
            <a:endParaRPr kumimoji="0" lang="zh-CN" altLang="en-US" sz="3200" b="0" i="0" u="none" strike="noStrike" kern="1200" cap="none" spc="0" normalizeH="0" baseline="0" noProof="1">
              <a:ln>
                <a:noFill/>
              </a:ln>
              <a:solidFill>
                <a:schemeClr val="tx1"/>
              </a:solidFill>
              <a:effectLst/>
              <a:uLnTx/>
              <a:uFillTx/>
              <a:latin typeface="+mn-lt"/>
              <a:ea typeface="+mn-ea"/>
              <a:cs typeface="+mn-cs"/>
            </a:endParaRPr>
          </a:p>
        </p:txBody>
      </p:sp>
      <p:sp>
        <p:nvSpPr>
          <p:cNvPr id="1049010"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endParaRPr lang="zh-CN" altLang="en-US" noProof="1"/>
          </a:p>
        </p:txBody>
      </p:sp>
      <p:sp>
        <p:nvSpPr>
          <p:cNvPr id="1049011"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9012"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9013"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6" Type="http://schemas.openxmlformats.org/officeDocument/2006/relationships/theme" Target="../theme/theme2.xml"/><Relationship Id="rId25" Type="http://schemas.openxmlformats.org/officeDocument/2006/relationships/tags" Target="../tags/tag167.xml"/><Relationship Id="rId24" Type="http://schemas.openxmlformats.org/officeDocument/2006/relationships/tags" Target="../tags/tag166.xml"/><Relationship Id="rId23" Type="http://schemas.openxmlformats.org/officeDocument/2006/relationships/tags" Target="../tags/tag165.xml"/><Relationship Id="rId22" Type="http://schemas.openxmlformats.org/officeDocument/2006/relationships/tags" Target="../tags/tag164.xml"/><Relationship Id="rId21" Type="http://schemas.openxmlformats.org/officeDocument/2006/relationships/tags" Target="../tags/tag163.xml"/><Relationship Id="rId20" Type="http://schemas.openxmlformats.org/officeDocument/2006/relationships/tags" Target="../tags/tag162.xml"/><Relationship Id="rId2" Type="http://schemas.openxmlformats.org/officeDocument/2006/relationships/slideLayout" Target="../slideLayouts/slideLayout14.xml"/><Relationship Id="rId19" Type="http://schemas.openxmlformats.org/officeDocument/2006/relationships/slideLayout" Target="../slideLayouts/slideLayout31.xml"/><Relationship Id="rId18" Type="http://schemas.openxmlformats.org/officeDocument/2006/relationships/slideLayout" Target="../slideLayouts/slideLayout30.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0.xml"/><Relationship Id="rId8" Type="http://schemas.openxmlformats.org/officeDocument/2006/relationships/slideLayout" Target="../slideLayouts/slideLayout39.xml"/><Relationship Id="rId7" Type="http://schemas.openxmlformats.org/officeDocument/2006/relationships/slideLayout" Target="../slideLayouts/slideLayout38.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3" Type="http://schemas.openxmlformats.org/officeDocument/2006/relationships/slideLayout" Target="../slideLayouts/slideLayout34.xml"/><Relationship Id="rId2" Type="http://schemas.openxmlformats.org/officeDocument/2006/relationships/slideLayout" Target="../slideLayouts/slideLayout33.xml"/><Relationship Id="rId19" Type="http://schemas.openxmlformats.org/officeDocument/2006/relationships/theme" Target="../theme/theme3.xml"/><Relationship Id="rId18" Type="http://schemas.openxmlformats.org/officeDocument/2006/relationships/tags" Target="../tags/tag243.xml"/><Relationship Id="rId17" Type="http://schemas.openxmlformats.org/officeDocument/2006/relationships/tags" Target="../tags/tag242.xml"/><Relationship Id="rId16" Type="http://schemas.openxmlformats.org/officeDocument/2006/relationships/tags" Target="../tags/tag241.xml"/><Relationship Id="rId15" Type="http://schemas.openxmlformats.org/officeDocument/2006/relationships/tags" Target="../tags/tag240.xml"/><Relationship Id="rId14" Type="http://schemas.openxmlformats.org/officeDocument/2006/relationships/tags" Target="../tags/tag239.xml"/><Relationship Id="rId13" Type="http://schemas.openxmlformats.org/officeDocument/2006/relationships/tags" Target="../tags/tag238.xml"/><Relationship Id="rId12" Type="http://schemas.openxmlformats.org/officeDocument/2006/relationships/image" Target="../media/image3.jpeg"/><Relationship Id="rId11" Type="http://schemas.openxmlformats.org/officeDocument/2006/relationships/slideLayout" Target="../slideLayouts/slideLayout42.xml"/><Relationship Id="rId10" Type="http://schemas.openxmlformats.org/officeDocument/2006/relationships/slideLayout" Target="../slideLayouts/slideLayout41.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dirty="0"/>
              <a:t>单击此处编辑母版标题样式</a:t>
            </a:r>
            <a:endParaRPr lang="zh-CN" altLang="en-US" dirty="0"/>
          </a:p>
        </p:txBody>
      </p:sp>
      <p:sp>
        <p:nvSpPr>
          <p:cNvPr id="1048577" name="文本占位符 2"/>
          <p:cNvSpPr>
            <a:spLocks noGrp="1"/>
          </p:cNvSpPr>
          <p:nvPr>
            <p:ph type="body"/>
          </p:nvPr>
        </p:nvSpPr>
        <p:spPr>
          <a:xfrm>
            <a:off x="838200" y="1825625"/>
            <a:ext cx="10515600" cy="4351338"/>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defRPr sz="1200" noProof="1" smtClean="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ct val="0"/>
              </a:spcBef>
              <a:spcAft>
                <a:spcPct val="0"/>
              </a:spcAft>
              <a:buClrTx/>
              <a:buSzTx/>
              <a:buFontTx/>
              <a:buNone/>
            </a:pPr>
            <a:fld id="{59AC1411-024D-494B-B1ED-B490553D0D4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defRPr sz="1200" noProof="1">
                <a:solidFill>
                  <a:schemeClr val="tx1">
                    <a:tint val="75000"/>
                  </a:schemeClr>
                </a:solidFill>
              </a:defRPr>
            </a:lvl1pP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宋体" panose="02010600030101010101" pitchFamily="2" charset="-122"/>
              <a:cs typeface="+mn-cs"/>
            </a:endParaRPr>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defRPr sz="1200" noProof="1" smtClean="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ct val="0"/>
              </a:spcBef>
              <a:spcAft>
                <a:spcPct val="0"/>
              </a:spcAft>
              <a:buClrTx/>
              <a:buSzTx/>
              <a:buFontTx/>
              <a:buNone/>
            </a:pPr>
            <a:fld id="{AD769A05-6CB0-4FD6-9025-7FE11744DADE}" type="slidenum">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lIns="91440" tIns="45720" rIns="91440" bIns="45720" rtlCol="0" anchor="ctr">
            <a:normAutofit/>
          </a:bodyPr>
          <a:lstStyle>
            <a:lvl1pPr algn="l">
              <a:lnSpc>
                <a:spcPct val="120000"/>
              </a:lnSpc>
              <a:defRPr sz="1200" baseline="0">
                <a:solidFill>
                  <a:schemeClr val="tx1">
                    <a:tint val="7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lIns="91440" tIns="45720" rIns="91440" bIns="45720" rtlCol="0" anchor="ctr">
            <a:normAutofit/>
          </a:bodyPr>
          <a:lstStyle>
            <a:lvl1pPr algn="ctr">
              <a:lnSpc>
                <a:spcPct val="120000"/>
              </a:lnSpc>
              <a:defRPr sz="1200" baseline="0">
                <a:solidFill>
                  <a:schemeClr val="tx1">
                    <a:tint val="75000"/>
                  </a:schemeClr>
                </a:solidFill>
                <a:latin typeface="Arial" panose="020B0604020202020204" pitchFamily="34" charset="0"/>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lIns="91440" tIns="45720" rIns="91440" bIns="45720" rtlCol="0" anchor="ctr">
            <a:normAutofit/>
          </a:bodyPr>
          <a:lstStyle>
            <a:lvl1pPr algn="r">
              <a:lnSpc>
                <a:spcPct val="120000"/>
              </a:lnSpc>
              <a:defRPr sz="1200" baseline="0">
                <a:solidFill>
                  <a:schemeClr val="tx1">
                    <a:tint val="7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Lst>
  <p:txStyles>
    <p:titleStyle>
      <a:lvl1pPr algn="l" defTabSz="914400" rtl="0" eaLnBrk="1" fontAlgn="auto" latinLnBrk="0" hangingPunct="1">
        <a:lnSpc>
          <a:spcPct val="12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标题占位符 1"/>
          <p:cNvSpPr>
            <a:spLocks noGrp="1"/>
          </p:cNvSpPr>
          <p:nvPr>
            <p:ph type="title"/>
            <p:custDataLst>
              <p:tags r:id="rId13"/>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4" name="文本占位符 2"/>
          <p:cNvSpPr>
            <a:spLocks noGrp="1"/>
          </p:cNvSpPr>
          <p:nvPr>
            <p:ph type="body" idx="1"/>
            <p:custDataLst>
              <p:tags r:id="rId14"/>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3"/>
          <p:cNvSpPr>
            <a:spLocks noGrp="1"/>
          </p:cNvSpPr>
          <p:nvPr>
            <p:ph type="dt" sz="half" idx="2"/>
            <p:custDataLst>
              <p:tags r:id="rId15"/>
            </p:custDataLst>
          </p:nvPr>
        </p:nvSpPr>
        <p:spPr>
          <a:xfrm>
            <a:off x="8382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fld id="{D997B5FA-0921-464F-AAE1-844C04324D75}" type="datetimeFigureOut">
              <a:rPr lang="zh-CN" altLang="en-US" smtClean="0"/>
            </a:fld>
            <a:endParaRPr lang="zh-CN" altLang="en-US" dirty="0"/>
          </a:p>
        </p:txBody>
      </p:sp>
      <p:sp>
        <p:nvSpPr>
          <p:cNvPr id="6" name="页脚占位符 4"/>
          <p:cNvSpPr>
            <a:spLocks noGrp="1"/>
          </p:cNvSpPr>
          <p:nvPr>
            <p:ph type="ftr" sz="quarter" idx="3"/>
            <p:custDataLst>
              <p:tags r:id="rId16"/>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endParaRPr lang="zh-CN" altLang="en-US"/>
          </a:p>
        </p:txBody>
      </p:sp>
      <p:sp>
        <p:nvSpPr>
          <p:cNvPr id="7" name="灯片编号占位符 5"/>
          <p:cNvSpPr>
            <a:spLocks noGrp="1"/>
          </p:cNvSpPr>
          <p:nvPr>
            <p:ph type="sldNum" sz="quarter" idx="4"/>
            <p:custDataLst>
              <p:tags r:id="rId17"/>
            </p:custDataLst>
          </p:nvPr>
        </p:nvSpPr>
        <p:spPr>
          <a:xfrm>
            <a:off x="86106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charset="-122"/>
                <a:ea typeface="黑体" panose="02010609060101010101" charset="-122"/>
              </a:defRPr>
            </a:lvl1pPr>
          </a:lstStyle>
          <a:p>
            <a:fld id="{565CE74E-AB26-4998-AD42-012C4C1AD076}" type="slidenum">
              <a:rPr lang="zh-CN" altLang="en-US" smtClean="0"/>
            </a:fld>
            <a:endParaRPr lang="zh-CN" altLang="en-US"/>
          </a:p>
        </p:txBody>
      </p:sp>
      <p:sp>
        <p:nvSpPr>
          <p:cNvPr id="2"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251.xml"/><Relationship Id="rId8" Type="http://schemas.openxmlformats.org/officeDocument/2006/relationships/tags" Target="../tags/tag250.xml"/><Relationship Id="rId7" Type="http://schemas.openxmlformats.org/officeDocument/2006/relationships/image" Target="../media/image4.jpeg"/><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1" Type="http://schemas.openxmlformats.org/officeDocument/2006/relationships/notesSlide" Target="../notesSlides/notesSlide1.xml"/><Relationship Id="rId10" Type="http://schemas.openxmlformats.org/officeDocument/2006/relationships/slideLayout" Target="../slideLayouts/slideLayout2.xml"/><Relationship Id="rId1" Type="http://schemas.openxmlformats.org/officeDocument/2006/relationships/tags" Target="../tags/tag244.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42.xml"/><Relationship Id="rId5" Type="http://schemas.openxmlformats.org/officeDocument/2006/relationships/tags" Target="../tags/tag327.xml"/><Relationship Id="rId4" Type="http://schemas.openxmlformats.org/officeDocument/2006/relationships/image" Target="../media/image9.png"/><Relationship Id="rId3" Type="http://schemas.openxmlformats.org/officeDocument/2006/relationships/tags" Target="../tags/tag326.xml"/><Relationship Id="rId2" Type="http://schemas.microsoft.com/office/2007/relationships/media" Target="../media/media1.mp4"/><Relationship Id="rId1" Type="http://schemas.openxmlformats.org/officeDocument/2006/relationships/video" Target="NULL" TargetMode="Externa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42.xml"/><Relationship Id="rId3" Type="http://schemas.openxmlformats.org/officeDocument/2006/relationships/tags" Target="../tags/tag330.xml"/><Relationship Id="rId2" Type="http://schemas.openxmlformats.org/officeDocument/2006/relationships/tags" Target="../tags/tag329.xml"/><Relationship Id="rId1" Type="http://schemas.openxmlformats.org/officeDocument/2006/relationships/tags" Target="../tags/tag328.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8.xml"/><Relationship Id="rId8" Type="http://schemas.openxmlformats.org/officeDocument/2006/relationships/tags" Target="../tags/tag259.xml"/><Relationship Id="rId7" Type="http://schemas.openxmlformats.org/officeDocument/2006/relationships/tags" Target="../tags/tag258.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3" Type="http://schemas.openxmlformats.org/officeDocument/2006/relationships/tags" Target="../tags/tag254.xml"/><Relationship Id="rId2" Type="http://schemas.openxmlformats.org/officeDocument/2006/relationships/tags" Target="../tags/tag253.xml"/><Relationship Id="rId10" Type="http://schemas.openxmlformats.org/officeDocument/2006/relationships/notesSlide" Target="../notesSlides/notesSlide2.xml"/><Relationship Id="rId1" Type="http://schemas.openxmlformats.org/officeDocument/2006/relationships/tags" Target="../tags/tag252.xml"/></Relationships>
</file>

<file path=ppt/slides/_rels/slide3.xml.rels><?xml version="1.0" encoding="UTF-8" standalone="yes"?>
<Relationships xmlns="http://schemas.openxmlformats.org/package/2006/relationships"><Relationship Id="rId9" Type="http://schemas.openxmlformats.org/officeDocument/2006/relationships/tags" Target="../tags/tag268.xml"/><Relationship Id="rId8" Type="http://schemas.openxmlformats.org/officeDocument/2006/relationships/tags" Target="../tags/tag267.xml"/><Relationship Id="rId7" Type="http://schemas.openxmlformats.org/officeDocument/2006/relationships/tags" Target="../tags/tag266.xml"/><Relationship Id="rId6" Type="http://schemas.openxmlformats.org/officeDocument/2006/relationships/tags" Target="../tags/tag265.xml"/><Relationship Id="rId5" Type="http://schemas.openxmlformats.org/officeDocument/2006/relationships/tags" Target="../tags/tag264.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0" Type="http://schemas.openxmlformats.org/officeDocument/2006/relationships/slideLayout" Target="../slideLayouts/slideLayout19.xml"/><Relationship Id="rId1" Type="http://schemas.openxmlformats.org/officeDocument/2006/relationships/tags" Target="../tags/tag260.xml"/></Relationships>
</file>

<file path=ppt/slides/_rels/slide4.xml.rels><?xml version="1.0" encoding="UTF-8" standalone="yes"?>
<Relationships xmlns="http://schemas.openxmlformats.org/package/2006/relationships"><Relationship Id="rId9" Type="http://schemas.openxmlformats.org/officeDocument/2006/relationships/tags" Target="../tags/tag277.xml"/><Relationship Id="rId8" Type="http://schemas.openxmlformats.org/officeDocument/2006/relationships/tags" Target="../tags/tag276.xml"/><Relationship Id="rId7" Type="http://schemas.openxmlformats.org/officeDocument/2006/relationships/tags" Target="../tags/tag275.xml"/><Relationship Id="rId6" Type="http://schemas.openxmlformats.org/officeDocument/2006/relationships/tags" Target="../tags/tag274.xml"/><Relationship Id="rId5" Type="http://schemas.openxmlformats.org/officeDocument/2006/relationships/tags" Target="../tags/tag273.xml"/><Relationship Id="rId4" Type="http://schemas.openxmlformats.org/officeDocument/2006/relationships/tags" Target="../tags/tag272.xml"/><Relationship Id="rId3" Type="http://schemas.openxmlformats.org/officeDocument/2006/relationships/tags" Target="../tags/tag271.xml"/><Relationship Id="rId2" Type="http://schemas.openxmlformats.org/officeDocument/2006/relationships/tags" Target="../tags/tag270.xml"/><Relationship Id="rId10" Type="http://schemas.openxmlformats.org/officeDocument/2006/relationships/slideLayout" Target="../slideLayouts/slideLayout19.xml"/><Relationship Id="rId1" Type="http://schemas.openxmlformats.org/officeDocument/2006/relationships/tags" Target="../tags/tag269.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284.xml"/><Relationship Id="rId7" Type="http://schemas.openxmlformats.org/officeDocument/2006/relationships/image" Target="../media/image5.png"/><Relationship Id="rId6" Type="http://schemas.openxmlformats.org/officeDocument/2006/relationships/tags" Target="../tags/tag283.xml"/><Relationship Id="rId5" Type="http://schemas.openxmlformats.org/officeDocument/2006/relationships/tags" Target="../tags/tag282.xml"/><Relationship Id="rId4" Type="http://schemas.openxmlformats.org/officeDocument/2006/relationships/tags" Target="../tags/tag281.xml"/><Relationship Id="rId3" Type="http://schemas.openxmlformats.org/officeDocument/2006/relationships/tags" Target="../tags/tag280.xml"/><Relationship Id="rId2" Type="http://schemas.openxmlformats.org/officeDocument/2006/relationships/tags" Target="../tags/tag279.xml"/><Relationship Id="rId1" Type="http://schemas.openxmlformats.org/officeDocument/2006/relationships/tags" Target="../tags/tag278.xml"/></Relationships>
</file>

<file path=ppt/slides/_rels/slide6.xml.rels><?xml version="1.0" encoding="UTF-8" standalone="yes"?>
<Relationships xmlns="http://schemas.openxmlformats.org/package/2006/relationships"><Relationship Id="rId9" Type="http://schemas.openxmlformats.org/officeDocument/2006/relationships/tags" Target="../tags/tag293.xml"/><Relationship Id="rId8" Type="http://schemas.openxmlformats.org/officeDocument/2006/relationships/tags" Target="../tags/tag292.xml"/><Relationship Id="rId7" Type="http://schemas.openxmlformats.org/officeDocument/2006/relationships/tags" Target="../tags/tag291.xml"/><Relationship Id="rId6" Type="http://schemas.openxmlformats.org/officeDocument/2006/relationships/tags" Target="../tags/tag290.xml"/><Relationship Id="rId5" Type="http://schemas.openxmlformats.org/officeDocument/2006/relationships/tags" Target="../tags/tag289.xml"/><Relationship Id="rId4" Type="http://schemas.openxmlformats.org/officeDocument/2006/relationships/tags" Target="../tags/tag288.xml"/><Relationship Id="rId3" Type="http://schemas.openxmlformats.org/officeDocument/2006/relationships/tags" Target="../tags/tag287.xml"/><Relationship Id="rId26" Type="http://schemas.openxmlformats.org/officeDocument/2006/relationships/slideLayout" Target="../slideLayouts/slideLayout19.xml"/><Relationship Id="rId25" Type="http://schemas.openxmlformats.org/officeDocument/2006/relationships/tags" Target="../tags/tag309.xml"/><Relationship Id="rId24" Type="http://schemas.openxmlformats.org/officeDocument/2006/relationships/tags" Target="../tags/tag308.xml"/><Relationship Id="rId23" Type="http://schemas.openxmlformats.org/officeDocument/2006/relationships/tags" Target="../tags/tag307.xml"/><Relationship Id="rId22" Type="http://schemas.openxmlformats.org/officeDocument/2006/relationships/tags" Target="../tags/tag306.xml"/><Relationship Id="rId21" Type="http://schemas.openxmlformats.org/officeDocument/2006/relationships/tags" Target="../tags/tag305.xml"/><Relationship Id="rId20" Type="http://schemas.openxmlformats.org/officeDocument/2006/relationships/tags" Target="../tags/tag304.xml"/><Relationship Id="rId2" Type="http://schemas.openxmlformats.org/officeDocument/2006/relationships/tags" Target="../tags/tag286.xml"/><Relationship Id="rId19" Type="http://schemas.openxmlformats.org/officeDocument/2006/relationships/tags" Target="../tags/tag303.xml"/><Relationship Id="rId18" Type="http://schemas.openxmlformats.org/officeDocument/2006/relationships/tags" Target="../tags/tag302.xml"/><Relationship Id="rId17" Type="http://schemas.openxmlformats.org/officeDocument/2006/relationships/tags" Target="../tags/tag301.xml"/><Relationship Id="rId16" Type="http://schemas.openxmlformats.org/officeDocument/2006/relationships/tags" Target="../tags/tag300.xml"/><Relationship Id="rId15" Type="http://schemas.openxmlformats.org/officeDocument/2006/relationships/tags" Target="../tags/tag299.xml"/><Relationship Id="rId14" Type="http://schemas.openxmlformats.org/officeDocument/2006/relationships/tags" Target="../tags/tag298.xml"/><Relationship Id="rId13" Type="http://schemas.openxmlformats.org/officeDocument/2006/relationships/tags" Target="../tags/tag297.xml"/><Relationship Id="rId12" Type="http://schemas.openxmlformats.org/officeDocument/2006/relationships/tags" Target="../tags/tag296.xml"/><Relationship Id="rId11" Type="http://schemas.openxmlformats.org/officeDocument/2006/relationships/tags" Target="../tags/tag295.xml"/><Relationship Id="rId10" Type="http://schemas.openxmlformats.org/officeDocument/2006/relationships/tags" Target="../tags/tag294.xml"/><Relationship Id="rId1" Type="http://schemas.openxmlformats.org/officeDocument/2006/relationships/tags" Target="../tags/tag285.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tags" Target="../tags/tag316.xml"/><Relationship Id="rId7" Type="http://schemas.openxmlformats.org/officeDocument/2006/relationships/tags" Target="../tags/tag315.xml"/><Relationship Id="rId6" Type="http://schemas.openxmlformats.org/officeDocument/2006/relationships/tags" Target="../tags/tag314.xml"/><Relationship Id="rId5" Type="http://schemas.openxmlformats.org/officeDocument/2006/relationships/image" Target="../media/image6.png"/><Relationship Id="rId4" Type="http://schemas.openxmlformats.org/officeDocument/2006/relationships/tags" Target="../tags/tag313.xml"/><Relationship Id="rId3" Type="http://schemas.openxmlformats.org/officeDocument/2006/relationships/tags" Target="../tags/tag312.xml"/><Relationship Id="rId2" Type="http://schemas.openxmlformats.org/officeDocument/2006/relationships/tags" Target="../tags/tag311.xml"/><Relationship Id="rId1" Type="http://schemas.openxmlformats.org/officeDocument/2006/relationships/tags" Target="../tags/tag310.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9.xml"/><Relationship Id="rId6" Type="http://schemas.openxmlformats.org/officeDocument/2006/relationships/tags" Target="../tags/tag321.xml"/><Relationship Id="rId5" Type="http://schemas.openxmlformats.org/officeDocument/2006/relationships/image" Target="../media/image7.png"/><Relationship Id="rId4" Type="http://schemas.openxmlformats.org/officeDocument/2006/relationships/tags" Target="../tags/tag320.xml"/><Relationship Id="rId3" Type="http://schemas.openxmlformats.org/officeDocument/2006/relationships/tags" Target="../tags/tag319.xml"/><Relationship Id="rId2" Type="http://schemas.openxmlformats.org/officeDocument/2006/relationships/tags" Target="../tags/tag318.xml"/><Relationship Id="rId1" Type="http://schemas.openxmlformats.org/officeDocument/2006/relationships/tags" Target="../tags/tag317.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9.xml"/><Relationship Id="rId5" Type="http://schemas.openxmlformats.org/officeDocument/2006/relationships/tags" Target="../tags/tag325.xml"/><Relationship Id="rId4" Type="http://schemas.openxmlformats.org/officeDocument/2006/relationships/tags" Target="../tags/tag324.xml"/><Relationship Id="rId3" Type="http://schemas.openxmlformats.org/officeDocument/2006/relationships/image" Target="../media/image8.png"/><Relationship Id="rId2" Type="http://schemas.openxmlformats.org/officeDocument/2006/relationships/tags" Target="../tags/tag323.xml"/><Relationship Id="rId1" Type="http://schemas.openxmlformats.org/officeDocument/2006/relationships/tags" Target="../tags/tag3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custDataLst>
              <p:tags r:id="rId1"/>
            </p:custDataLst>
          </p:nvPr>
        </p:nvSpPr>
        <p:spPr>
          <a:xfrm>
            <a:off x="0" y="0"/>
            <a:ext cx="12192000" cy="3185795"/>
          </a:xfrm>
          <a:prstGeom prst="rect">
            <a:avLst/>
          </a:prstGeom>
          <a:solidFill>
            <a:srgbClr val="09C2D2"/>
          </a:solidFill>
          <a:ln>
            <a:noFill/>
          </a:ln>
        </p:spPr>
        <p:style>
          <a:lnRef idx="2">
            <a:srgbClr val="0894A5">
              <a:shade val="50000"/>
            </a:srgbClr>
          </a:lnRef>
          <a:fillRef idx="1">
            <a:srgbClr val="0894A5"/>
          </a:fillRef>
          <a:effectRef idx="0">
            <a:srgbClr val="0894A5"/>
          </a:effectRef>
          <a:fontRef idx="minor">
            <a:srgbClr val="FFFFFF"/>
          </a:fontRef>
        </p:style>
        <p:txBody>
          <a:bodyPr rtlCol="0" anchor="ctr"/>
          <a:p>
            <a:pPr algn="ctr"/>
            <a:endParaRPr lang="zh-CN" altLang="en-US" sz="1800"/>
          </a:p>
        </p:txBody>
      </p:sp>
      <p:sp>
        <p:nvSpPr>
          <p:cNvPr id="13" name="任意多边形: 形状 12"/>
          <p:cNvSpPr/>
          <p:nvPr>
            <p:custDataLst>
              <p:tags r:id="rId2"/>
            </p:custDataLst>
          </p:nvPr>
        </p:nvSpPr>
        <p:spPr>
          <a:xfrm rot="16200000">
            <a:off x="8046085" y="-243205"/>
            <a:ext cx="2779395" cy="4078605"/>
          </a:xfrm>
          <a:custGeom>
            <a:avLst/>
            <a:gdLst>
              <a:gd name="connsiteX0" fmla="*/ 603938 w 2268743"/>
              <a:gd name="connsiteY0" fmla="*/ 0 h 3329610"/>
              <a:gd name="connsiteX1" fmla="*/ 2268743 w 2268743"/>
              <a:gd name="connsiteY1" fmla="*/ 1664805 h 3329610"/>
              <a:gd name="connsiteX2" fmla="*/ 603938 w 2268743"/>
              <a:gd name="connsiteY2" fmla="*/ 3329610 h 3329610"/>
              <a:gd name="connsiteX3" fmla="*/ 108876 w 2268743"/>
              <a:gd name="connsiteY3" fmla="*/ 3254764 h 3329610"/>
              <a:gd name="connsiteX4" fmla="*/ 0 w 2268743"/>
              <a:gd name="connsiteY4" fmla="*/ 3214915 h 3329610"/>
              <a:gd name="connsiteX5" fmla="*/ 0 w 2268743"/>
              <a:gd name="connsiteY5" fmla="*/ 114696 h 3329610"/>
              <a:gd name="connsiteX6" fmla="*/ 108876 w 2268743"/>
              <a:gd name="connsiteY6" fmla="*/ 74847 h 3329610"/>
              <a:gd name="connsiteX7" fmla="*/ 603938 w 2268743"/>
              <a:gd name="connsiteY7" fmla="*/ 0 h 332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8743" h="3329610">
                <a:moveTo>
                  <a:pt x="603938" y="0"/>
                </a:moveTo>
                <a:cubicBezTo>
                  <a:pt x="1523384" y="0"/>
                  <a:pt x="2268743" y="745359"/>
                  <a:pt x="2268743" y="1664805"/>
                </a:cubicBezTo>
                <a:cubicBezTo>
                  <a:pt x="2268743" y="2584251"/>
                  <a:pt x="1523384" y="3329610"/>
                  <a:pt x="603938" y="3329610"/>
                </a:cubicBezTo>
                <a:cubicBezTo>
                  <a:pt x="431542" y="3329610"/>
                  <a:pt x="265266" y="3303406"/>
                  <a:pt x="108876" y="3254764"/>
                </a:cubicBezTo>
                <a:lnTo>
                  <a:pt x="0" y="3214915"/>
                </a:lnTo>
                <a:lnTo>
                  <a:pt x="0" y="114696"/>
                </a:lnTo>
                <a:lnTo>
                  <a:pt x="108876" y="74847"/>
                </a:lnTo>
                <a:cubicBezTo>
                  <a:pt x="265266" y="26204"/>
                  <a:pt x="431542" y="0"/>
                  <a:pt x="603938" y="0"/>
                </a:cubicBezTo>
                <a:close/>
              </a:path>
            </a:pathLst>
          </a:custGeom>
          <a:solidFill>
            <a:srgbClr val="FFFFFF">
              <a:alpha val="20000"/>
            </a:srgbClr>
          </a:solidFill>
          <a:ln>
            <a:noFill/>
          </a:ln>
        </p:spPr>
        <p:style>
          <a:lnRef idx="2">
            <a:srgbClr val="0894A5">
              <a:shade val="50000"/>
            </a:srgbClr>
          </a:lnRef>
          <a:fillRef idx="1">
            <a:srgbClr val="0894A5"/>
          </a:fillRef>
          <a:effectRef idx="0">
            <a:srgbClr val="0894A5"/>
          </a:effectRef>
          <a:fontRef idx="minor">
            <a:srgbClr val="FFFFFF"/>
          </a:fontRef>
        </p:style>
        <p:txBody>
          <a:bodyPr wrap="square" rtlCol="0" anchor="ctr">
            <a:noAutofit/>
          </a:bodyPr>
          <a:p>
            <a:pPr algn="ctr"/>
            <a:endParaRPr lang="zh-CN" altLang="en-US" sz="1800"/>
          </a:p>
        </p:txBody>
      </p:sp>
      <p:sp>
        <p:nvSpPr>
          <p:cNvPr id="22" name="任意多边形: 形状 21"/>
          <p:cNvSpPr/>
          <p:nvPr>
            <p:custDataLst>
              <p:tags r:id="rId3"/>
            </p:custDataLst>
          </p:nvPr>
        </p:nvSpPr>
        <p:spPr>
          <a:xfrm rot="5400000">
            <a:off x="7343775" y="-533400"/>
            <a:ext cx="2281555" cy="3348355"/>
          </a:xfrm>
          <a:custGeom>
            <a:avLst/>
            <a:gdLst>
              <a:gd name="connsiteX0" fmla="*/ 603938 w 2268743"/>
              <a:gd name="connsiteY0" fmla="*/ 0 h 3329610"/>
              <a:gd name="connsiteX1" fmla="*/ 2268743 w 2268743"/>
              <a:gd name="connsiteY1" fmla="*/ 1664805 h 3329610"/>
              <a:gd name="connsiteX2" fmla="*/ 603938 w 2268743"/>
              <a:gd name="connsiteY2" fmla="*/ 3329610 h 3329610"/>
              <a:gd name="connsiteX3" fmla="*/ 108876 w 2268743"/>
              <a:gd name="connsiteY3" fmla="*/ 3254764 h 3329610"/>
              <a:gd name="connsiteX4" fmla="*/ 0 w 2268743"/>
              <a:gd name="connsiteY4" fmla="*/ 3214915 h 3329610"/>
              <a:gd name="connsiteX5" fmla="*/ 0 w 2268743"/>
              <a:gd name="connsiteY5" fmla="*/ 114696 h 3329610"/>
              <a:gd name="connsiteX6" fmla="*/ 108876 w 2268743"/>
              <a:gd name="connsiteY6" fmla="*/ 74847 h 3329610"/>
              <a:gd name="connsiteX7" fmla="*/ 603938 w 2268743"/>
              <a:gd name="connsiteY7" fmla="*/ 0 h 332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8743" h="3329610">
                <a:moveTo>
                  <a:pt x="603938" y="0"/>
                </a:moveTo>
                <a:cubicBezTo>
                  <a:pt x="1523384" y="0"/>
                  <a:pt x="2268743" y="745359"/>
                  <a:pt x="2268743" y="1664805"/>
                </a:cubicBezTo>
                <a:cubicBezTo>
                  <a:pt x="2268743" y="2584251"/>
                  <a:pt x="1523384" y="3329610"/>
                  <a:pt x="603938" y="3329610"/>
                </a:cubicBezTo>
                <a:cubicBezTo>
                  <a:pt x="431542" y="3329610"/>
                  <a:pt x="265266" y="3303406"/>
                  <a:pt x="108876" y="3254764"/>
                </a:cubicBezTo>
                <a:lnTo>
                  <a:pt x="0" y="3214915"/>
                </a:lnTo>
                <a:lnTo>
                  <a:pt x="0" y="114696"/>
                </a:lnTo>
                <a:lnTo>
                  <a:pt x="108876" y="74847"/>
                </a:lnTo>
                <a:cubicBezTo>
                  <a:pt x="265266" y="26204"/>
                  <a:pt x="431542" y="0"/>
                  <a:pt x="603938" y="0"/>
                </a:cubicBezTo>
                <a:close/>
              </a:path>
            </a:pathLst>
          </a:custGeom>
          <a:solidFill>
            <a:srgbClr val="FFFFFF">
              <a:alpha val="20000"/>
            </a:srgbClr>
          </a:solidFill>
          <a:ln>
            <a:noFill/>
          </a:ln>
        </p:spPr>
        <p:style>
          <a:lnRef idx="2">
            <a:srgbClr val="0894A5">
              <a:shade val="50000"/>
            </a:srgbClr>
          </a:lnRef>
          <a:fillRef idx="1">
            <a:srgbClr val="0894A5"/>
          </a:fillRef>
          <a:effectRef idx="0">
            <a:srgbClr val="0894A5"/>
          </a:effectRef>
          <a:fontRef idx="minor">
            <a:srgbClr val="FFFFFF"/>
          </a:fontRef>
        </p:style>
        <p:txBody>
          <a:bodyPr wrap="square" rtlCol="0" anchor="ctr">
            <a:noAutofit/>
          </a:bodyPr>
          <a:p>
            <a:pPr algn="ctr"/>
            <a:endParaRPr lang="zh-CN" altLang="en-US" sz="1800"/>
          </a:p>
        </p:txBody>
      </p:sp>
      <p:sp>
        <p:nvSpPr>
          <p:cNvPr id="1048586" name="文本框 6"/>
          <p:cNvSpPr/>
          <p:nvPr>
            <p:custDataLst>
              <p:tags r:id="rId4"/>
            </p:custDataLst>
          </p:nvPr>
        </p:nvSpPr>
        <p:spPr>
          <a:xfrm>
            <a:off x="7051040" y="4582160"/>
            <a:ext cx="4897755" cy="1324694"/>
          </a:xfrm>
          <a:prstGeom prst="roundRect">
            <a:avLst>
              <a:gd name="adj" fmla="val 16667"/>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r" eaLnBrk="1" hangingPunct="1">
              <a:lnSpc>
                <a:spcPct val="150000"/>
              </a:lnSpc>
              <a:spcBef>
                <a:spcPct val="0"/>
              </a:spcBef>
              <a:buFontTx/>
              <a:buNone/>
            </a:pPr>
            <a:r>
              <a:rPr lang="zh-CN" altLang="en-US" sz="2400" b="1" dirty="0">
                <a:solidFill>
                  <a:srgbClr val="404040"/>
                </a:solidFill>
                <a:latin typeface="微软雅黑" panose="020B0503020204020204" pitchFamily="34" charset="-122"/>
                <a:ea typeface="微软雅黑" panose="020B0503020204020204" pitchFamily="34" charset="-122"/>
              </a:rPr>
              <a:t>小组成员</a:t>
            </a:r>
            <a:r>
              <a:rPr lang="zh-CN" altLang="en-US" sz="2400" b="1" dirty="0" smtClean="0">
                <a:solidFill>
                  <a:srgbClr val="404040"/>
                </a:solidFill>
                <a:latin typeface="微软雅黑" panose="020B0503020204020204" pitchFamily="34" charset="-122"/>
                <a:ea typeface="微软雅黑" panose="020B0503020204020204" pitchFamily="34" charset="-122"/>
              </a:rPr>
              <a:t>：孙浩然 吕吉向 张藤原 谢晓辉 许芷毓 </a:t>
            </a:r>
            <a:r>
              <a:rPr lang="zh-CN" altLang="en-US" sz="2400" b="1" dirty="0">
                <a:solidFill>
                  <a:srgbClr val="404040"/>
                </a:solidFill>
                <a:latin typeface="微软雅黑" panose="020B0503020204020204" pitchFamily="34" charset="-122"/>
                <a:ea typeface="微软雅黑" panose="020B0503020204020204" pitchFamily="34" charset="-122"/>
              </a:rPr>
              <a:t>吴承旭</a:t>
            </a:r>
            <a:endParaRPr lang="zh-CN" altLang="en-US" sz="2400" b="1" dirty="0">
              <a:solidFill>
                <a:srgbClr val="404040"/>
              </a:solidFill>
              <a:latin typeface="微软雅黑" panose="020B0503020204020204" pitchFamily="34" charset="-122"/>
              <a:ea typeface="微软雅黑" panose="020B0503020204020204" pitchFamily="34" charset="-122"/>
            </a:endParaRPr>
          </a:p>
        </p:txBody>
      </p:sp>
      <p:sp>
        <p:nvSpPr>
          <p:cNvPr id="1048588" name="文本框 52"/>
          <p:cNvSpPr txBox="1"/>
          <p:nvPr>
            <p:custDataLst>
              <p:tags r:id="rId5"/>
            </p:custDataLst>
          </p:nvPr>
        </p:nvSpPr>
        <p:spPr>
          <a:xfrm>
            <a:off x="444500" y="1562100"/>
            <a:ext cx="11504295" cy="829945"/>
          </a:xfrm>
          <a:prstGeom prst="rect">
            <a:avLst/>
          </a:prstGeom>
          <a:noFill/>
        </p:spPr>
        <p:txBody>
          <a:bodyPr wrap="square">
            <a:spAutoFit/>
          </a:bodyPr>
          <a:lstStyle/>
          <a:p>
            <a:pPr marR="0" algn="ctr" defTabSz="914400" eaLnBrk="1" fontAlgn="auto" hangingPunct="1">
              <a:buClrTx/>
              <a:buSzTx/>
              <a:buFontTx/>
            </a:pPr>
            <a:r>
              <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软件工程课程设计</a:t>
            </a:r>
            <a:r>
              <a:rPr lang="en-US" altLang="zh-CN"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疫情地图网站</a:t>
            </a:r>
            <a:endParaRPr lang="zh-CN" altLang="en-US" sz="4800" b="1" noProof="1"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097152" name="图片 49" descr="index.jpg"/>
          <p:cNvPicPr>
            <a:picLocks noChangeAspect="1"/>
          </p:cNvPicPr>
          <p:nvPr>
            <p:custDataLst>
              <p:tags r:id="rId6"/>
            </p:custDataLst>
          </p:nvPr>
        </p:nvPicPr>
        <p:blipFill>
          <a:blip r:embed="rId7">
            <a:clrChange>
              <a:clrFrom>
                <a:srgbClr val="FFFFFF">
                  <a:alpha val="100000"/>
                </a:srgbClr>
              </a:clrFrom>
              <a:clrTo>
                <a:srgbClr val="FFFFFF">
                  <a:alpha val="100000"/>
                  <a:alpha val="0"/>
                </a:srgbClr>
              </a:clrTo>
            </a:clrChange>
            <a:lum bright="-24000" contrast="12000"/>
          </a:blip>
          <a:stretch>
            <a:fillRect/>
          </a:stretch>
        </p:blipFill>
        <p:spPr>
          <a:xfrm>
            <a:off x="9008428" y="142875"/>
            <a:ext cx="982662" cy="720725"/>
          </a:xfrm>
          <a:prstGeom prst="rect">
            <a:avLst/>
          </a:prstGeom>
          <a:noFill/>
          <a:ln w="9525">
            <a:noFill/>
          </a:ln>
        </p:spPr>
      </p:pic>
      <p:sp>
        <p:nvSpPr>
          <p:cNvPr id="1048590" name="TextBox 51"/>
          <p:cNvSpPr txBox="1"/>
          <p:nvPr>
            <p:custDataLst>
              <p:tags r:id="rId8"/>
            </p:custDataLst>
          </p:nvPr>
        </p:nvSpPr>
        <p:spPr>
          <a:xfrm>
            <a:off x="9817100" y="273050"/>
            <a:ext cx="2374900" cy="460375"/>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eaLnBrk="1" hangingPunct="1">
              <a:lnSpc>
                <a:spcPct val="100000"/>
              </a:lnSpc>
              <a:spcBef>
                <a:spcPct val="0"/>
              </a:spcBef>
              <a:buFontTx/>
              <a:buNone/>
            </a:pPr>
            <a:r>
              <a:rPr lang="zh-CN" altLang="en-US" sz="2400" b="1" dirty="0">
                <a:latin typeface="微软雅黑" panose="020B0503020204020204" pitchFamily="34" charset="-122"/>
                <a:ea typeface="微软雅黑" panose="020B0503020204020204" pitchFamily="34" charset="-122"/>
              </a:rPr>
              <a:t>西南民族大学</a:t>
            </a:r>
            <a:endParaRPr lang="zh-CN" altLang="en-US" sz="2400" b="1" dirty="0">
              <a:latin typeface="微软雅黑" panose="020B0503020204020204" pitchFamily="34" charset="-122"/>
              <a:ea typeface="微软雅黑" panose="020B0503020204020204" pitchFamily="34" charset="-122"/>
            </a:endParaRPr>
          </a:p>
        </p:txBody>
      </p:sp>
      <p:sp>
        <p:nvSpPr>
          <p:cNvPr id="1048591" name="TextBox 52"/>
          <p:cNvSpPr txBox="1"/>
          <p:nvPr>
            <p:custDataLst>
              <p:tags r:id="rId9"/>
            </p:custDataLst>
          </p:nvPr>
        </p:nvSpPr>
        <p:spPr>
          <a:xfrm>
            <a:off x="5267325" y="6155055"/>
            <a:ext cx="2216150" cy="39878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eaLnBrk="1" hangingPunct="1">
              <a:lnSpc>
                <a:spcPct val="100000"/>
              </a:lnSpc>
              <a:spcBef>
                <a:spcPct val="0"/>
              </a:spcBef>
              <a:buFontTx/>
              <a:buNone/>
            </a:pPr>
            <a:r>
              <a:rPr lang="en-US" altLang="zh-CN" sz="2000" b="1" dirty="0" smtClean="0">
                <a:latin typeface="微软雅黑" panose="020B0503020204020204" pitchFamily="34" charset="-122"/>
                <a:ea typeface="微软雅黑" panose="020B0503020204020204" pitchFamily="34" charset="-122"/>
              </a:rPr>
              <a:t>2020</a:t>
            </a:r>
            <a:r>
              <a:rPr lang="zh-CN" altLang="en-US" sz="2000" b="1" dirty="0" smtClean="0">
                <a:latin typeface="微软雅黑" panose="020B0503020204020204" pitchFamily="34" charset="-122"/>
                <a:ea typeface="微软雅黑" panose="020B0503020204020204" pitchFamily="34" charset="-122"/>
              </a:rPr>
              <a:t>年</a:t>
            </a:r>
            <a:r>
              <a:rPr lang="en-US" altLang="zh-CN" sz="2000" b="1" dirty="0" smtClean="0">
                <a:latin typeface="微软雅黑" panose="020B0503020204020204" pitchFamily="34" charset="-122"/>
                <a:ea typeface="微软雅黑" panose="020B0503020204020204" pitchFamily="34" charset="-122"/>
              </a:rPr>
              <a:t>4</a:t>
            </a:r>
            <a:r>
              <a:rPr lang="zh-CN" altLang="en-US" sz="2000" b="1" dirty="0" smtClean="0">
                <a:latin typeface="微软雅黑" panose="020B0503020204020204" pitchFamily="34" charset="-122"/>
                <a:ea typeface="微软雅黑" panose="020B0503020204020204" pitchFamily="34" charset="-122"/>
              </a:rPr>
              <a:t>月</a:t>
            </a:r>
            <a:r>
              <a:rPr lang="en-US" altLang="zh-CN" sz="2000" b="1" dirty="0" smtClean="0">
                <a:latin typeface="微软雅黑" panose="020B0503020204020204" pitchFamily="34" charset="-122"/>
                <a:ea typeface="微软雅黑" panose="020B0503020204020204" pitchFamily="34" charset="-122"/>
              </a:rPr>
              <a:t>16</a:t>
            </a:r>
            <a:r>
              <a:rPr lang="zh-CN" altLang="en-US" sz="2000" b="1" dirty="0" smtClean="0">
                <a:latin typeface="微软雅黑" panose="020B0503020204020204" pitchFamily="34" charset="-122"/>
                <a:ea typeface="微软雅黑" panose="020B0503020204020204" pitchFamily="34" charset="-122"/>
              </a:rPr>
              <a:t>日</a:t>
            </a:r>
            <a:endParaRPr lang="zh-CN" altLang="en-US" sz="2000" b="1" dirty="0">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icrosoft Edge 2020-04-15 22-49-05">
            <a:hlinkClick r:id="" action="ppaction://media"/>
          </p:cNvPr>
          <p:cNvPicPr/>
          <p:nvPr>
            <a:videoFile r:link="rId1"/>
            <p:extLst>
              <p:ext uri="{DAA4B4D4-6D71-4841-9C94-3DE7FCFB9230}">
                <p14:media xmlns:p14="http://schemas.microsoft.com/office/powerpoint/2010/main" r:embed="rId2">
                  <p14:trim st="4750.000000"/>
                </p14:media>
              </p:ext>
            </p:extLst>
            <p:custDataLst>
              <p:tags r:id="rId3"/>
            </p:custDataLst>
          </p:nvPr>
        </p:nvPicPr>
        <p:blipFill>
          <a:blip r:embed="rId4"/>
          <a:stretch>
            <a:fillRect/>
          </a:stretch>
        </p:blipFill>
        <p:spPr>
          <a:xfrm>
            <a:off x="220345" y="92710"/>
            <a:ext cx="11776075" cy="6612890"/>
          </a:xfrm>
          <a:prstGeom prst="rect">
            <a:avLst/>
          </a:prstGeom>
        </p:spPr>
      </p:pic>
    </p:spTree>
    <p:custDataLst>
      <p:tags r:id="rId5"/>
    </p:custDataLst>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8"/>
                </p:tgtEl>
              </p:cMediaNode>
            </p:video>
            <p:seq concurrent="1" nextAc="seek">
              <p:cTn id="3" restart="whenNotActive" fill="hold" evtFilter="cancelBubble" nodeType="interactiveSeq">
                <p:stCondLst>
                  <p:cond evt="onClick" delay="0">
                    <p:tgtEl>
                      <p:spTgt spid="8"/>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a:xfrm>
            <a:off x="3693795" y="1224915"/>
            <a:ext cx="4804410" cy="2156460"/>
          </a:xfrm>
        </p:spPr>
        <p:txBody>
          <a:bodyPr>
            <a:normAutofit/>
          </a:bodyPr>
          <a:lstStyle/>
          <a:p>
            <a:pPr marL="0" indent="0" algn="ctr">
              <a:lnSpc>
                <a:spcPct val="120000"/>
              </a:lnSpc>
              <a:spcBef>
                <a:spcPts val="0"/>
              </a:spcBef>
              <a:spcAft>
                <a:spcPts val="0"/>
              </a:spcAft>
              <a:buSzPct val="100000"/>
            </a:pPr>
            <a:r>
              <a:rPr lang="zh-CN" altLang="en-US" sz="5400" b="1" dirty="0">
                <a:latin typeface="微软雅黑" panose="020B0503020204020204" pitchFamily="34" charset="-122"/>
                <a:ea typeface="微软雅黑" panose="020B0503020204020204" pitchFamily="34" charset="-122"/>
                <a:cs typeface="微软雅黑" panose="020B0503020204020204" pitchFamily="34" charset="-122"/>
              </a:rPr>
              <a:t>感谢您的聆听</a:t>
            </a:r>
            <a:endParaRPr lang="en-US" altLang="zh-CN" sz="5400" b="1" dirty="0">
              <a:latin typeface="微软雅黑" panose="020B0503020204020204" pitchFamily="34" charset="-122"/>
              <a:ea typeface="微软雅黑" panose="020B0503020204020204" pitchFamily="34" charset="-122"/>
              <a:cs typeface="微软雅黑" panose="020B0503020204020204" pitchFamily="34" charset="-122"/>
            </a:endParaRPr>
          </a:p>
          <a:p>
            <a:pPr marL="0" indent="0" algn="ctr">
              <a:lnSpc>
                <a:spcPct val="120000"/>
              </a:lnSpc>
              <a:spcBef>
                <a:spcPts val="0"/>
              </a:spcBef>
              <a:spcAft>
                <a:spcPts val="0"/>
              </a:spcAft>
              <a:buSzPct val="100000"/>
            </a:pPr>
            <a:r>
              <a:rPr lang="en-US" altLang="zh-CN" sz="5400" b="1" dirty="0">
                <a:latin typeface="微软雅黑" panose="020B0503020204020204" pitchFamily="34" charset="-122"/>
                <a:ea typeface="微软雅黑" panose="020B0503020204020204" pitchFamily="34" charset="-122"/>
                <a:cs typeface="微软雅黑" panose="020B0503020204020204" pitchFamily="34" charset="-122"/>
              </a:rPr>
              <a:t>Thanks</a:t>
            </a:r>
            <a:endParaRPr lang="en-US" altLang="zh-CN" sz="5400"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占位符 1"/>
          <p:cNvSpPr>
            <a:spLocks noGrp="1"/>
          </p:cNvSpPr>
          <p:nvPr>
            <p:ph type="body" sz="quarter" idx="13"/>
            <p:custDataLst>
              <p:tags r:id="rId2"/>
            </p:custDataLst>
          </p:nvPr>
        </p:nvSpPr>
        <p:spPr>
          <a:xfrm>
            <a:off x="3473450" y="5093970"/>
            <a:ext cx="5008245" cy="831215"/>
          </a:xfrm>
        </p:spPr>
        <p:txBody>
          <a:bodyPr>
            <a:normAutofit/>
          </a:bodyPr>
          <a:lstStyle/>
          <a:p>
            <a:pPr marL="0" indent="0" algn="ctr">
              <a:lnSpc>
                <a:spcPct val="90000"/>
              </a:lnSpc>
              <a:spcBef>
                <a:spcPts val="1000"/>
              </a:spcBef>
              <a:spcAft>
                <a:spcPts val="0"/>
              </a:spcAft>
              <a:buSzPct val="100000"/>
            </a:pPr>
            <a:r>
              <a:rPr lang="zh-CN" altLang="en-US" sz="2000" dirty="0">
                <a:solidFill>
                  <a:schemeClr val="tx1">
                    <a:lumMod val="95000"/>
                    <a:lumOff val="5000"/>
                  </a:schemeClr>
                </a:solidFill>
              </a:rPr>
              <a:t>小组成员：孙浩然 吕吉向 张藤原 </a:t>
            </a:r>
            <a:endParaRPr lang="zh-CN" altLang="en-US" sz="2000" dirty="0">
              <a:solidFill>
                <a:schemeClr val="tx1">
                  <a:lumMod val="95000"/>
                  <a:lumOff val="5000"/>
                </a:schemeClr>
              </a:solidFill>
            </a:endParaRPr>
          </a:p>
          <a:p>
            <a:pPr marL="0" indent="0" algn="ctr">
              <a:lnSpc>
                <a:spcPct val="90000"/>
              </a:lnSpc>
              <a:spcBef>
                <a:spcPts val="1000"/>
              </a:spcBef>
              <a:spcAft>
                <a:spcPts val="0"/>
              </a:spcAft>
              <a:buSzPct val="100000"/>
            </a:pPr>
            <a:r>
              <a:rPr lang="zh-CN" altLang="en-US" sz="2000" dirty="0">
                <a:solidFill>
                  <a:schemeClr val="tx1">
                    <a:lumMod val="95000"/>
                    <a:lumOff val="5000"/>
                  </a:schemeClr>
                </a:solidFill>
              </a:rPr>
              <a:t>                  谢晓辉 许芷毓 吴承旭</a:t>
            </a:r>
            <a:endParaRPr lang="zh-CN" altLang="en-US" sz="2000" dirty="0">
              <a:solidFill>
                <a:schemeClr val="tx1">
                  <a:lumMod val="95000"/>
                  <a:lumOff val="5000"/>
                </a:schemeClr>
              </a:solidFill>
            </a:endParaRPr>
          </a:p>
        </p:txBody>
      </p:sp>
    </p:spTree>
    <p:custDataLst>
      <p:tags r:id="rId3"/>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
          <p:cNvSpPr txBox="1"/>
          <p:nvPr>
            <p:custDataLst>
              <p:tags r:id="rId1"/>
            </p:custDataLst>
          </p:nvPr>
        </p:nvSpPr>
        <p:spPr>
          <a:xfrm>
            <a:off x="3128666" y="856022"/>
            <a:ext cx="1910997" cy="769441"/>
          </a:xfrm>
          <a:prstGeom prst="rect">
            <a:avLst/>
          </a:prstGeom>
          <a:noFill/>
        </p:spPr>
        <p:txBody>
          <a:bodyPr wrap="square" rtlCol="0">
            <a:normAutofit lnSpcReduction="10000"/>
          </a:bodyPr>
          <a:lstStyle/>
          <a:p>
            <a:pPr marL="0" marR="0" indent="0" algn="ctr" defTabSz="914400" fontAlgn="auto">
              <a:lnSpc>
                <a:spcPct val="100000"/>
              </a:lnSpc>
              <a:spcBef>
                <a:spcPts val="0"/>
              </a:spcBef>
              <a:spcAft>
                <a:spcPts val="0"/>
              </a:spcAft>
              <a:buSzPct val="100000"/>
              <a:buFontTx/>
              <a:defRPr/>
            </a:pPr>
            <a:r>
              <a:rPr lang="zh-CN" altLang="en-US" sz="4400" u="none" strike="noStrike" spc="200" baseline="0" dirty="0">
                <a:solidFill>
                  <a:schemeClr val="tx1"/>
                </a:solidFill>
                <a:uLnTx/>
                <a:uFillTx/>
                <a:latin typeface="Arial" panose="020B0604020202020204" pitchFamily="34" charset="0"/>
                <a:ea typeface="汉仪旗黑-85S" panose="00020600040101010101" pitchFamily="18" charset="-122"/>
                <a:cs typeface="微软雅黑" panose="020B0503020204020204" pitchFamily="34" charset="-122"/>
                <a:sym typeface="+mn-lt"/>
              </a:rPr>
              <a:t>目 录</a:t>
            </a:r>
            <a:endParaRPr lang="zh-CN" altLang="en-US" sz="4400" u="none" strike="noStrike" spc="200" baseline="0" dirty="0">
              <a:solidFill>
                <a:schemeClr val="tx1"/>
              </a:solidFill>
              <a:uLnTx/>
              <a:uFillTx/>
              <a:latin typeface="Arial" panose="020B0604020202020204" pitchFamily="34" charset="0"/>
              <a:ea typeface="汉仪旗黑-85S" panose="00020600040101010101" pitchFamily="18" charset="-122"/>
              <a:cs typeface="微软雅黑" panose="020B0503020204020204" pitchFamily="34" charset="-122"/>
              <a:sym typeface="+mn-lt"/>
            </a:endParaRPr>
          </a:p>
        </p:txBody>
      </p:sp>
      <p:sp>
        <p:nvSpPr>
          <p:cNvPr id="4" name="矩形 28"/>
          <p:cNvSpPr>
            <a:spLocks noChangeArrowheads="1"/>
          </p:cNvSpPr>
          <p:nvPr>
            <p:custDataLst>
              <p:tags r:id="rId2"/>
            </p:custDataLst>
          </p:nvPr>
        </p:nvSpPr>
        <p:spPr bwMode="auto">
          <a:xfrm>
            <a:off x="1574800" y="2729865"/>
            <a:ext cx="2410460" cy="624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rPr>
              <a:t>开发背景</a:t>
            </a:r>
            <a:endParaRPr lang="zh-CN" altLang="en-US" sz="2800" kern="0" dirty="0">
              <a:solidFill>
                <a:schemeClr val="tx1"/>
              </a:solidFill>
              <a:latin typeface="+mj-lt"/>
              <a:ea typeface="+mj-ea"/>
              <a:cs typeface="+mj-cs"/>
            </a:endParaRPr>
          </a:p>
        </p:txBody>
      </p:sp>
      <p:sp>
        <p:nvSpPr>
          <p:cNvPr id="5" name="文本框 4"/>
          <p:cNvSpPr txBox="1"/>
          <p:nvPr>
            <p:custDataLst>
              <p:tags r:id="rId3"/>
            </p:custDataLst>
          </p:nvPr>
        </p:nvSpPr>
        <p:spPr>
          <a:xfrm>
            <a:off x="617220" y="2633980"/>
            <a:ext cx="934085" cy="714375"/>
          </a:xfrm>
          <a:prstGeom prst="rect">
            <a:avLst/>
          </a:prstGeom>
          <a:noFill/>
        </p:spPr>
        <p:txBody>
          <a:bodyPr wrap="square" anchor="ctr">
            <a:normAutofit fontScale="80000"/>
          </a:bodyPr>
          <a:lstStyle/>
          <a:p>
            <a:pPr algn="ctr">
              <a:defRPr/>
            </a:pPr>
            <a:r>
              <a:rPr lang="en-US" altLang="zh-CN" sz="4000" dirty="0">
                <a:solidFill>
                  <a:schemeClr val="tx1"/>
                </a:solidFill>
              </a:rPr>
              <a:t>01</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7" name="文本框 6"/>
          <p:cNvSpPr txBox="1"/>
          <p:nvPr>
            <p:custDataLst>
              <p:tags r:id="rId4"/>
            </p:custDataLst>
          </p:nvPr>
        </p:nvSpPr>
        <p:spPr>
          <a:xfrm>
            <a:off x="5012055" y="2633980"/>
            <a:ext cx="934085" cy="714375"/>
          </a:xfrm>
          <a:prstGeom prst="rect">
            <a:avLst/>
          </a:prstGeom>
          <a:noFill/>
        </p:spPr>
        <p:txBody>
          <a:bodyPr wrap="square" anchor="ctr">
            <a:normAutofit fontScale="80000"/>
          </a:bodyPr>
          <a:lstStyle/>
          <a:p>
            <a:pPr algn="ctr">
              <a:defRPr/>
            </a:pPr>
            <a:r>
              <a:rPr lang="en-US" altLang="zh-CN" sz="4000" dirty="0">
                <a:solidFill>
                  <a:schemeClr val="tx1"/>
                </a:solidFill>
              </a:rPr>
              <a:t>02</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18" name="矩形 28"/>
          <p:cNvSpPr>
            <a:spLocks noChangeArrowheads="1"/>
          </p:cNvSpPr>
          <p:nvPr>
            <p:custDataLst>
              <p:tags r:id="rId5"/>
            </p:custDataLst>
          </p:nvPr>
        </p:nvSpPr>
        <p:spPr bwMode="auto">
          <a:xfrm>
            <a:off x="5969000" y="2719705"/>
            <a:ext cx="2410460" cy="624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rPr>
              <a:t>需求分析</a:t>
            </a:r>
            <a:endParaRPr lang="zh-CN" altLang="en-US" sz="2800" kern="0" dirty="0">
              <a:solidFill>
                <a:schemeClr val="tx1"/>
              </a:solidFill>
              <a:latin typeface="+mj-lt"/>
              <a:ea typeface="+mj-ea"/>
              <a:cs typeface="+mj-cs"/>
            </a:endParaRPr>
          </a:p>
        </p:txBody>
      </p:sp>
      <p:sp>
        <p:nvSpPr>
          <p:cNvPr id="9" name="文本框 8"/>
          <p:cNvSpPr txBox="1"/>
          <p:nvPr>
            <p:custDataLst>
              <p:tags r:id="rId6"/>
            </p:custDataLst>
          </p:nvPr>
        </p:nvSpPr>
        <p:spPr>
          <a:xfrm>
            <a:off x="2814320" y="4307205"/>
            <a:ext cx="934085" cy="715645"/>
          </a:xfrm>
          <a:prstGeom prst="rect">
            <a:avLst/>
          </a:prstGeom>
          <a:noFill/>
        </p:spPr>
        <p:txBody>
          <a:bodyPr wrap="square" anchor="ctr">
            <a:normAutofit fontScale="80000"/>
          </a:bodyPr>
          <a:lstStyle/>
          <a:p>
            <a:pPr algn="ctr">
              <a:defRPr/>
            </a:pPr>
            <a:r>
              <a:rPr lang="en-US" altLang="zh-CN" sz="4000" dirty="0">
                <a:solidFill>
                  <a:schemeClr val="tx1"/>
                </a:solidFill>
              </a:rPr>
              <a:t>03</a:t>
            </a:r>
            <a:r>
              <a:rPr lang="en-US" altLang="zh-CN" sz="3600" dirty="0">
                <a:solidFill>
                  <a:schemeClr val="tx1"/>
                </a:solidFill>
              </a:rPr>
              <a:t> </a:t>
            </a:r>
            <a:r>
              <a:rPr lang="en-US" altLang="zh-CN" sz="4800" dirty="0">
                <a:solidFill>
                  <a:schemeClr val="tx1"/>
                </a:solidFill>
              </a:rPr>
              <a:t>/</a:t>
            </a:r>
            <a:endParaRPr lang="en-US" altLang="zh-CN" sz="4800" dirty="0">
              <a:solidFill>
                <a:schemeClr val="tx1"/>
              </a:solidFill>
            </a:endParaRPr>
          </a:p>
        </p:txBody>
      </p:sp>
      <p:sp>
        <p:nvSpPr>
          <p:cNvPr id="16" name="矩形 28"/>
          <p:cNvSpPr>
            <a:spLocks noChangeArrowheads="1"/>
          </p:cNvSpPr>
          <p:nvPr>
            <p:custDataLst>
              <p:tags r:id="rId7"/>
            </p:custDataLst>
          </p:nvPr>
        </p:nvSpPr>
        <p:spPr bwMode="auto">
          <a:xfrm>
            <a:off x="3771900" y="4403090"/>
            <a:ext cx="2410460" cy="62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marL="0" indent="0" algn="l" eaLnBrk="1" hangingPunct="1">
              <a:lnSpc>
                <a:spcPct val="100000"/>
              </a:lnSpc>
              <a:spcBef>
                <a:spcPts val="0"/>
              </a:spcBef>
              <a:spcAft>
                <a:spcPts val="0"/>
              </a:spcAft>
              <a:buSzPct val="100000"/>
              <a:defRPr/>
            </a:pPr>
            <a:r>
              <a:rPr lang="zh-CN" altLang="en-US" sz="2800" kern="0" dirty="0">
                <a:solidFill>
                  <a:schemeClr val="tx1"/>
                </a:solidFill>
                <a:latin typeface="+mj-lt"/>
                <a:ea typeface="+mj-ea"/>
                <a:cs typeface="+mj-cs"/>
                <a:sym typeface="+mn-ea"/>
              </a:rPr>
              <a:t>原型图设计</a:t>
            </a:r>
            <a:endParaRPr lang="zh-CN" altLang="en-US" sz="2800" kern="0" dirty="0">
              <a:solidFill>
                <a:schemeClr val="tx1"/>
              </a:solidFill>
              <a:latin typeface="+mj-lt"/>
              <a:ea typeface="+mj-ea"/>
              <a:cs typeface="+mj-cs"/>
              <a:sym typeface="+mn-ea"/>
            </a:endParaRPr>
          </a:p>
        </p:txBody>
      </p:sp>
    </p:spTree>
    <p:custDataLst>
      <p:tags r:id="rId8"/>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1" y="6958"/>
            <a:ext cx="12192002" cy="6851042"/>
            <a:chOff x="-1" y="6958"/>
            <a:chExt cx="12192002" cy="6851042"/>
          </a:xfrm>
        </p:grpSpPr>
        <p:sp>
          <p:nvSpPr>
            <p:cNvPr id="11" name="直角三角形 10"/>
            <p:cNvSpPr/>
            <p:nvPr userDrawn="1">
              <p:custDataLst>
                <p:tags r:id="rId2"/>
              </p:custDataLst>
            </p:nvPr>
          </p:nvSpPr>
          <p:spPr>
            <a:xfrm rot="16200000">
              <a:off x="5976258" y="642258"/>
              <a:ext cx="1879601" cy="10551884"/>
            </a:xfrm>
            <a:prstGeom prst="rtTriangle">
              <a:avLst/>
            </a:prstGeom>
            <a:solidFill>
              <a:srgbClr val="4FFBF6">
                <a:alpha val="6156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2" name="直角三角形 11"/>
            <p:cNvSpPr/>
            <p:nvPr userDrawn="1">
              <p:custDataLst>
                <p:tags r:id="rId3"/>
              </p:custDataLst>
            </p:nvPr>
          </p:nvSpPr>
          <p:spPr>
            <a:xfrm rot="5400000" flipH="1">
              <a:off x="2028370" y="2616199"/>
              <a:ext cx="2213429" cy="6270172"/>
            </a:xfrm>
            <a:prstGeom prst="rtTriangle">
              <a:avLst/>
            </a:prstGeom>
            <a:solidFill>
              <a:srgbClr val="78B9F5">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3" name="直角三角形 12"/>
            <p:cNvSpPr/>
            <p:nvPr userDrawn="1">
              <p:custDataLst>
                <p:tags r:id="rId4"/>
              </p:custDataLst>
            </p:nvPr>
          </p:nvSpPr>
          <p:spPr>
            <a:xfrm rot="16200000" flipH="1">
              <a:off x="7950200" y="-2021413"/>
              <a:ext cx="2213429" cy="6270172"/>
            </a:xfrm>
            <a:prstGeom prst="rtTriangle">
              <a:avLst/>
            </a:prstGeom>
            <a:solidFill>
              <a:srgbClr val="78B9F5">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0" name="矩形 9"/>
          <p:cNvSpPr/>
          <p:nvPr userDrawn="1">
            <p:custDataLst>
              <p:tags r:id="rId5"/>
            </p:custDataLst>
          </p:nvPr>
        </p:nvSpPr>
        <p:spPr>
          <a:xfrm>
            <a:off x="608394" y="608400"/>
            <a:ext cx="10975212" cy="56412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3" name="Title 6"/>
          <p:cNvSpPr txBox="1"/>
          <p:nvPr>
            <p:custDataLst>
              <p:tags r:id="rId6"/>
            </p:custDataLst>
          </p:nvPr>
        </p:nvSpPr>
        <p:spPr>
          <a:xfrm>
            <a:off x="1524000" y="2284730"/>
            <a:ext cx="9144000" cy="3696970"/>
          </a:xfrm>
          <a:prstGeom prst="rect">
            <a:avLst/>
          </a:prstGeom>
          <a:noFill/>
          <a:ln w="3175">
            <a:noFill/>
            <a:prstDash val="sysDash"/>
          </a:ln>
        </p:spPr>
        <p:txBody>
          <a:bodyPr wrap="square" lIns="72000" tIns="36000" rIns="72000" bIns="108000" anchor="ctr"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285750" algn="just" fontAlgn="ctr">
              <a:lnSpc>
                <a:spcPct val="130000"/>
              </a:lnSpc>
              <a:spcBef>
                <a:spcPts val="0"/>
              </a:spcBef>
              <a:spcAft>
                <a:spcPts val="0"/>
              </a:spcAft>
              <a:buSzPct val="100000"/>
              <a:buFont typeface="Wingdings" panose="05000000000000000000" charset="0"/>
              <a:buNone/>
              <a:defRPr/>
            </a:pPr>
            <a:r>
              <a:rPr altLang="zh-CN"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2020年的春节是一个特殊的春节，没有人潮拥挤，没有走街串巷，没有了以往的喧闹。疫情当前，大家选择了居家办公、学习，云拜年等保护自己也保护他人的方法。在特殊的时期我们不能给国家添乱，但疫情的发展也牵动着所有的人，不仅仅是某一个人，也是一个地区、一个国家甚至整个世界。</a:t>
            </a:r>
            <a:endPar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285750" algn="just" fontAlgn="ctr">
              <a:lnSpc>
                <a:spcPct val="130000"/>
              </a:lnSpc>
              <a:spcBef>
                <a:spcPts val="0"/>
              </a:spcBef>
              <a:spcAft>
                <a:spcPts val="0"/>
              </a:spcAft>
              <a:buSzPct val="100000"/>
              <a:buFont typeface="Wingdings" panose="05000000000000000000" charset="0"/>
              <a:buNone/>
              <a:defRPr/>
            </a:pPr>
            <a:r>
              <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rPr>
              <a:t>      每一个人每天每刻都关注着疫情的发展，因为平台的多且杂可能会出现一些信息的查询不准确及效率偏低等情况。因此，为方便公众及时了解疫情分布情况以及对疫情的发展信息有更加便捷、直观的获取，节省相关讯息的搜索时间，提高查阅效率等，我们开发该网站—疫情地图网站，当然也可为相关部门部署防控工作提供参考。</a:t>
            </a:r>
            <a:endParaRPr lang="zh-CN" altLang="en-US" sz="1800" spc="150" dirty="0">
              <a:ln w="3175">
                <a:noFill/>
                <a:prstDash val="dash"/>
              </a:ln>
              <a:solidFill>
                <a:srgbClr val="595959"/>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Title 6"/>
          <p:cNvSpPr txBox="1"/>
          <p:nvPr>
            <p:custDataLst>
              <p:tags r:id="rId7"/>
            </p:custDataLst>
          </p:nvPr>
        </p:nvSpPr>
        <p:spPr>
          <a:xfrm>
            <a:off x="1524000" y="995835"/>
            <a:ext cx="9144000" cy="1050289"/>
          </a:xfrm>
          <a:prstGeom prst="rect">
            <a:avLst/>
          </a:prstGeom>
          <a:noFill/>
          <a:ln w="3175">
            <a:noFill/>
            <a:prstDash val="sys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ctr">
              <a:lnSpc>
                <a:spcPct val="100000"/>
              </a:lnSpc>
              <a:spcBef>
                <a:spcPts val="0"/>
              </a:spcBef>
              <a:spcAft>
                <a:spcPts val="800"/>
              </a:spcAft>
              <a:buSzPct val="100000"/>
              <a:buNone/>
              <a:defRPr/>
            </a:pPr>
            <a:r>
              <a:rPr lang="en-US" altLang="zh-CN" sz="4400" b="1" spc="300" dirty="0">
                <a:ln w="3175">
                  <a:noFill/>
                  <a:prstDash val="dash"/>
                </a:ln>
                <a:solidFill>
                  <a:srgbClr val="262626"/>
                </a:solidFill>
                <a:latin typeface="微软雅黑" panose="020B0503020204020204" pitchFamily="34" charset="-122"/>
                <a:ea typeface="微软雅黑" panose="020B0503020204020204" pitchFamily="34" charset="-122"/>
                <a:cs typeface="微软雅黑" panose="020B0503020204020204" pitchFamily="34" charset="-122"/>
              </a:rPr>
              <a:t>1.开发背景</a:t>
            </a:r>
            <a:endParaRPr lang="en-US" altLang="zh-CN" sz="4400" b="1" spc="300" dirty="0">
              <a:ln w="3175">
                <a:noFill/>
                <a:prstDash val="dash"/>
              </a:ln>
              <a:solidFill>
                <a:srgbClr val="262626"/>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Rectángulo 5"/>
          <p:cNvSpPr/>
          <p:nvPr>
            <p:custDataLst>
              <p:tags r:id="rId8"/>
            </p:custDataLst>
          </p:nvPr>
        </p:nvSpPr>
        <p:spPr>
          <a:xfrm>
            <a:off x="5628000" y="2109353"/>
            <a:ext cx="936000" cy="36000"/>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Tree>
    <p:custDataLst>
      <p:tags r:id="rId9"/>
    </p:custData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custDataLst>
              <p:tags r:id="rId1"/>
            </p:custDataLst>
          </p:nvPr>
        </p:nvSpPr>
        <p:spPr>
          <a:xfrm>
            <a:off x="306070" y="1063625"/>
            <a:ext cx="11579860" cy="4529455"/>
          </a:xfrm>
          <a:prstGeom prst="rect">
            <a:avLst/>
          </a:prstGeom>
          <a:solidFill>
            <a:srgbClr val="FFFFFF"/>
          </a:solidFill>
          <a:ln>
            <a:noFill/>
          </a:ln>
          <a:effectLst>
            <a:outerShdw blurRad="127000" dist="38100" dir="540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6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7" name="组合 16"/>
          <p:cNvGrpSpPr/>
          <p:nvPr userDrawn="1">
            <p:custDataLst>
              <p:tags r:id="rId2"/>
            </p:custDataLst>
          </p:nvPr>
        </p:nvGrpSpPr>
        <p:grpSpPr>
          <a:xfrm>
            <a:off x="-1" y="4644570"/>
            <a:ext cx="12192002" cy="2213430"/>
            <a:chOff x="-1" y="4644570"/>
            <a:chExt cx="12192002" cy="2213430"/>
          </a:xfrm>
        </p:grpSpPr>
        <p:sp>
          <p:nvSpPr>
            <p:cNvPr id="18" name="直角三角形 17"/>
            <p:cNvSpPr/>
            <p:nvPr userDrawn="1">
              <p:custDataLst>
                <p:tags r:id="rId3"/>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19" name="直角三角形 18"/>
            <p:cNvSpPr/>
            <p:nvPr userDrawn="1">
              <p:custDataLst>
                <p:tags r:id="rId4"/>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3" name="矩形 12"/>
          <p:cNvSpPr/>
          <p:nvPr userDrawn="1">
            <p:custDataLst>
              <p:tags r:id="rId5"/>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6" name="矩形 15"/>
          <p:cNvSpPr/>
          <p:nvPr userDrawn="1">
            <p:custDataLst>
              <p:tags r:id="rId6"/>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2" name="Title 6"/>
          <p:cNvSpPr txBox="1"/>
          <p:nvPr>
            <p:custDataLst>
              <p:tags r:id="rId7"/>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文本框 14"/>
          <p:cNvSpPr txBox="1"/>
          <p:nvPr>
            <p:custDataLst>
              <p:tags r:id="rId8"/>
            </p:custDataLst>
          </p:nvPr>
        </p:nvSpPr>
        <p:spPr>
          <a:xfrm>
            <a:off x="3789680" y="1218565"/>
            <a:ext cx="5506720" cy="3603625"/>
          </a:xfrm>
          <a:prstGeom prst="rect">
            <a:avLst/>
          </a:prstGeom>
          <a:noFill/>
        </p:spPr>
        <p:txBody>
          <a:bodyPr wrap="square" rtlCol="0" anchor="ctr" anchorCtr="0">
            <a:noAutofit/>
          </a:bodyPr>
          <a:lstStyle/>
          <a:p>
            <a:pPr marR="0" lvl="0" algn="l" defTabSz="914400" rtl="0" eaLnBrk="1" fontAlgn="auto" latinLnBrk="0" hangingPunct="1">
              <a:lnSpc>
                <a:spcPct val="130000"/>
              </a:lnSpc>
              <a:spcBef>
                <a:spcPts val="0"/>
              </a:spcBef>
              <a:spcAft>
                <a:spcPts val="800"/>
              </a:spcAft>
              <a:buSzPct val="100000"/>
              <a:buFont typeface="Wingdings" panose="05000000000000000000" pitchFamily="2" charset="2"/>
              <a:defRPr/>
            </a:pPr>
            <a:r>
              <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该系统主要分为以下几个部分：</a:t>
            </a:r>
            <a:endPar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地图查看功能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信息反馈功能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用户注册登录功能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疫情相关防护措施查看功能</a:t>
            </a:r>
            <a:endPar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a:p>
            <a:pPr marL="457200" marR="0" lvl="0" indent="-457200" algn="l" defTabSz="914400" rtl="0" eaLnBrk="1" fontAlgn="auto" latinLnBrk="0" hangingPunct="1">
              <a:lnSpc>
                <a:spcPct val="130000"/>
              </a:lnSpc>
              <a:spcBef>
                <a:spcPts val="0"/>
              </a:spcBef>
              <a:spcAft>
                <a:spcPts val="800"/>
              </a:spcAft>
              <a:buSzPct val="100000"/>
              <a:buFont typeface="Wingdings" panose="05000000000000000000" pitchFamily="2" charset="2"/>
              <a:buChar char="u"/>
              <a:defRPr/>
            </a:pPr>
            <a:r>
              <a:rPr kumimoji="0" lang="en-US" altLang="zh-CN"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rPr>
              <a:t>信息搜索功能</a:t>
            </a:r>
            <a:endParaRPr kumimoji="0" lang="zh-CN" altLang="en-US" sz="2200" i="0" kern="1200" cap="none" spc="100" normalizeH="0" noProof="0" dirty="0">
              <a:ln>
                <a:noFill/>
              </a:ln>
              <a:solidFill>
                <a:srgbClr val="404040"/>
              </a:solidFill>
              <a:effectLst/>
              <a:latin typeface="微软雅黑" panose="020B0503020204020204" pitchFamily="34" charset="-122"/>
              <a:ea typeface="微软雅黑" panose="020B0503020204020204" pitchFamily="34" charset="-122"/>
            </a:endParaRPr>
          </a:p>
        </p:txBody>
      </p:sp>
    </p:spTree>
    <p:custDataLst>
      <p:tags r:id="rId9"/>
    </p:custData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组合 19"/>
          <p:cNvGrpSpPr/>
          <p:nvPr userDrawn="1">
            <p:custDataLst>
              <p:tags r:id="rId1"/>
            </p:custDataLst>
          </p:nvPr>
        </p:nvGrpSpPr>
        <p:grpSpPr>
          <a:xfrm>
            <a:off x="-1" y="4644570"/>
            <a:ext cx="12192002" cy="2213430"/>
            <a:chOff x="-1" y="4644570"/>
            <a:chExt cx="12192002" cy="2213430"/>
          </a:xfrm>
        </p:grpSpPr>
        <p:sp>
          <p:nvSpPr>
            <p:cNvPr id="21" name="直角三角形 20"/>
            <p:cNvSpPr/>
            <p:nvPr userDrawn="1">
              <p:custDataLst>
                <p:tags r:id="rId2"/>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22" name="直角三角形 21"/>
            <p:cNvSpPr/>
            <p:nvPr userDrawn="1">
              <p:custDataLst>
                <p:tags r:id="rId3"/>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9" name="矩形 18"/>
          <p:cNvSpPr/>
          <p:nvPr userDrawn="1">
            <p:custDataLst>
              <p:tags r:id="rId4"/>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8" name="矩形 17"/>
          <p:cNvSpPr/>
          <p:nvPr userDrawn="1">
            <p:custDataLst>
              <p:tags r:id="rId5"/>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6" name="Title 6"/>
          <p:cNvSpPr txBox="1"/>
          <p:nvPr>
            <p:custDataLst>
              <p:tags r:id="rId6"/>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 name="图片 1"/>
          <p:cNvPicPr>
            <a:picLocks noChangeAspect="1"/>
          </p:cNvPicPr>
          <p:nvPr/>
        </p:nvPicPr>
        <p:blipFill>
          <a:blip r:embed="rId7"/>
          <a:stretch>
            <a:fillRect/>
          </a:stretch>
        </p:blipFill>
        <p:spPr>
          <a:xfrm>
            <a:off x="2480310" y="911860"/>
            <a:ext cx="7625080" cy="5601335"/>
          </a:xfrm>
          <a:prstGeom prst="rect">
            <a:avLst/>
          </a:prstGeom>
        </p:spPr>
      </p:pic>
    </p:spTree>
    <p:custDataLst>
      <p:tags r:id="rId8"/>
    </p:custData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组合 19"/>
          <p:cNvGrpSpPr/>
          <p:nvPr userDrawn="1">
            <p:custDataLst>
              <p:tags r:id="rId1"/>
            </p:custDataLst>
          </p:nvPr>
        </p:nvGrpSpPr>
        <p:grpSpPr>
          <a:xfrm>
            <a:off x="-1" y="4644570"/>
            <a:ext cx="12192002" cy="2213430"/>
            <a:chOff x="-1" y="4644570"/>
            <a:chExt cx="12192002" cy="2213430"/>
          </a:xfrm>
        </p:grpSpPr>
        <p:sp>
          <p:nvSpPr>
            <p:cNvPr id="21" name="直角三角形 20"/>
            <p:cNvSpPr/>
            <p:nvPr userDrawn="1">
              <p:custDataLst>
                <p:tags r:id="rId2"/>
              </p:custDataLst>
            </p:nvPr>
          </p:nvSpPr>
          <p:spPr>
            <a:xfrm rot="16200000">
              <a:off x="5976258" y="642258"/>
              <a:ext cx="1879601" cy="10551884"/>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22" name="直角三角形 21"/>
            <p:cNvSpPr/>
            <p:nvPr userDrawn="1">
              <p:custDataLst>
                <p:tags r:id="rId3"/>
              </p:custDataLst>
            </p:nvPr>
          </p:nvSpPr>
          <p:spPr>
            <a:xfrm rot="5400000" flipH="1">
              <a:off x="2028370" y="2616199"/>
              <a:ext cx="2213429" cy="6270172"/>
            </a:xfrm>
            <a:prstGeom prst="rtTriangle">
              <a:avLst/>
            </a:prstGeom>
            <a:solidFill>
              <a:srgbClr val="78B9F5">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grpSp>
      <p:sp>
        <p:nvSpPr>
          <p:cNvPr id="19" name="矩形 18"/>
          <p:cNvSpPr/>
          <p:nvPr userDrawn="1">
            <p:custDataLst>
              <p:tags r:id="rId4"/>
            </p:custDataLst>
          </p:nvPr>
        </p:nvSpPr>
        <p:spPr>
          <a:xfrm>
            <a:off x="0" y="0"/>
            <a:ext cx="12192000" cy="912114"/>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8" name="矩形 17"/>
          <p:cNvSpPr/>
          <p:nvPr userDrawn="1">
            <p:custDataLst>
              <p:tags r:id="rId5"/>
            </p:custDataLst>
          </p:nvPr>
        </p:nvSpPr>
        <p:spPr>
          <a:xfrm>
            <a:off x="189053" y="298604"/>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
        <p:nvSpPr>
          <p:cNvPr id="16" name="Title 6"/>
          <p:cNvSpPr txBox="1"/>
          <p:nvPr>
            <p:custDataLst>
              <p:tags r:id="rId6"/>
            </p:custDataLst>
          </p:nvPr>
        </p:nvSpPr>
        <p:spPr>
          <a:xfrm>
            <a:off x="608399" y="15300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2.需求分析——</a:t>
            </a:r>
            <a:r>
              <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非</a:t>
            </a: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功能性需求</a:t>
            </a:r>
            <a:endPar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矩形: 剪去单角 33"/>
          <p:cNvSpPr/>
          <p:nvPr>
            <p:custDataLst>
              <p:tags r:id="rId7"/>
            </p:custDataLst>
          </p:nvPr>
        </p:nvSpPr>
        <p:spPr>
          <a:xfrm flipV="1">
            <a:off x="791845" y="1297940"/>
            <a:ext cx="3251200" cy="1920875"/>
          </a:xfrm>
          <a:prstGeom prst="snip1Rect">
            <a:avLst>
              <a:gd name="adj" fmla="val 17020"/>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7" name="椭圆 36"/>
          <p:cNvSpPr/>
          <p:nvPr>
            <p:custDataLst>
              <p:tags r:id="rId8"/>
            </p:custDataLst>
          </p:nvPr>
        </p:nvSpPr>
        <p:spPr>
          <a:xfrm>
            <a:off x="673100" y="1200150"/>
            <a:ext cx="384810" cy="384810"/>
          </a:xfrm>
          <a:prstGeom prst="ellipse">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A</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8" name="矩形 37"/>
          <p:cNvSpPr/>
          <p:nvPr>
            <p:custDataLst>
              <p:tags r:id="rId9"/>
            </p:custDataLst>
          </p:nvPr>
        </p:nvSpPr>
        <p:spPr>
          <a:xfrm>
            <a:off x="1057910" y="1713865"/>
            <a:ext cx="2710180" cy="1088390"/>
          </a:xfrm>
          <a:prstGeom prst="rect">
            <a:avLst/>
          </a:prstGeom>
        </p:spPr>
        <p:txBody>
          <a:bodyPr wrap="square">
            <a:normAutofit/>
          </a:bodyPr>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硬件服务器</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30000"/>
              </a:lnSpc>
              <a:spcBef>
                <a:spcPts val="0"/>
              </a:spcBef>
              <a:spcAft>
                <a:spcPts val="0"/>
              </a:spcAft>
              <a:buSzPct val="100000"/>
              <a:buFont typeface="Wingdings" panose="05000000000000000000" charset="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运行内存4G以上</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0" name="矩形: 剪去单角 39"/>
          <p:cNvSpPr/>
          <p:nvPr>
            <p:custDataLst>
              <p:tags r:id="rId10"/>
            </p:custDataLst>
          </p:nvPr>
        </p:nvSpPr>
        <p:spPr>
          <a:xfrm flipV="1">
            <a:off x="4566920" y="1297940"/>
            <a:ext cx="3251200" cy="1920875"/>
          </a:xfrm>
          <a:prstGeom prst="snip1Rect">
            <a:avLst>
              <a:gd name="adj" fmla="val 17020"/>
            </a:avLst>
          </a:prstGeom>
          <a:solidFill>
            <a:srgbClr val="70DB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3" name="椭圆 42"/>
          <p:cNvSpPr/>
          <p:nvPr>
            <p:custDataLst>
              <p:tags r:id="rId11"/>
            </p:custDataLst>
          </p:nvPr>
        </p:nvSpPr>
        <p:spPr>
          <a:xfrm>
            <a:off x="4448175" y="1200150"/>
            <a:ext cx="384810" cy="384810"/>
          </a:xfrm>
          <a:prstGeom prst="ellipse">
            <a:avLst/>
          </a:prstGeom>
          <a:solidFill>
            <a:srgbClr val="70DB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B</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4" name="矩形 43"/>
          <p:cNvSpPr/>
          <p:nvPr>
            <p:custDataLst>
              <p:tags r:id="rId12"/>
            </p:custDataLst>
          </p:nvPr>
        </p:nvSpPr>
        <p:spPr>
          <a:xfrm>
            <a:off x="4792345" y="1611630"/>
            <a:ext cx="2984500" cy="1294130"/>
          </a:xfrm>
          <a:prstGeom prst="rect">
            <a:avLst/>
          </a:prstGeom>
        </p:spPr>
        <p:txBody>
          <a:bodyPr wrap="square">
            <a:normAutofit fontScale="50000"/>
          </a:bodyPr>
          <a:p>
            <a:pPr marL="0" lvl="0" indent="0" algn="l">
              <a:lnSpc>
                <a:spcPct val="130000"/>
              </a:lnSpc>
              <a:spcBef>
                <a:spcPts val="0"/>
              </a:spcBef>
              <a:spcAft>
                <a:spcPts val="0"/>
              </a:spcAft>
              <a:buSzPct val="100000"/>
            </a:pPr>
            <a:r>
              <a:rPr lang="zh-CN" altLang="en-US" sz="4000" spc="150" dirty="0">
                <a:solidFill>
                  <a:srgbClr val="FFFFFF"/>
                </a:solidFill>
                <a:latin typeface="宋体" panose="02010600030101010101" pitchFamily="2" charset="-122"/>
                <a:cs typeface="微软雅黑" panose="020B0503020204020204" pitchFamily="34" charset="-122"/>
              </a:rPr>
              <a:t>◆</a:t>
            </a:r>
            <a:r>
              <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软件服务器  </a:t>
            </a:r>
            <a:endPar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30000"/>
              </a:lnSpc>
              <a:spcBef>
                <a:spcPts val="0"/>
              </a:spcBef>
              <a:spcAft>
                <a:spcPts val="0"/>
              </a:spcAft>
              <a:buSzPct val="100000"/>
            </a:pPr>
            <a:r>
              <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Java环境，浏览器谷歌内核 </a:t>
            </a:r>
            <a:endParaRPr lang="zh-CN" altLang="en-US" sz="4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5" name="矩形: 剪去单角 44"/>
          <p:cNvSpPr/>
          <p:nvPr>
            <p:custDataLst>
              <p:tags r:id="rId13"/>
            </p:custDataLst>
          </p:nvPr>
        </p:nvSpPr>
        <p:spPr>
          <a:xfrm flipV="1">
            <a:off x="8341360" y="1297940"/>
            <a:ext cx="3251200" cy="1920875"/>
          </a:xfrm>
          <a:prstGeom prst="snip1Rect">
            <a:avLst>
              <a:gd name="adj" fmla="val 17020"/>
            </a:avLst>
          </a:prstGeom>
          <a:solidFill>
            <a:srgbClr val="78B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9" name="椭圆 48"/>
          <p:cNvSpPr/>
          <p:nvPr>
            <p:custDataLst>
              <p:tags r:id="rId14"/>
            </p:custDataLst>
          </p:nvPr>
        </p:nvSpPr>
        <p:spPr>
          <a:xfrm>
            <a:off x="8222615" y="1200150"/>
            <a:ext cx="384810" cy="384810"/>
          </a:xfrm>
          <a:prstGeom prst="ellipse">
            <a:avLst/>
          </a:prstGeom>
          <a:solidFill>
            <a:srgbClr val="78B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C</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0" name="矩形 49"/>
          <p:cNvSpPr/>
          <p:nvPr>
            <p:custDataLst>
              <p:tags r:id="rId15"/>
            </p:custDataLst>
          </p:nvPr>
        </p:nvSpPr>
        <p:spPr>
          <a:xfrm>
            <a:off x="8607425" y="1714500"/>
            <a:ext cx="1882775" cy="1088390"/>
          </a:xfrm>
          <a:prstGeom prst="rect">
            <a:avLst/>
          </a:prstGeom>
        </p:spPr>
        <p:txBody>
          <a:bodyPr wrap="square">
            <a:norm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操作系统  Windows10</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矩形: 剪去单角 50"/>
          <p:cNvSpPr/>
          <p:nvPr>
            <p:custDataLst>
              <p:tags r:id="rId16"/>
            </p:custDataLst>
          </p:nvPr>
        </p:nvSpPr>
        <p:spPr>
          <a:xfrm flipV="1">
            <a:off x="787400" y="3544570"/>
            <a:ext cx="3251200" cy="1920875"/>
          </a:xfrm>
          <a:prstGeom prst="snip1Rect">
            <a:avLst>
              <a:gd name="adj" fmla="val 17020"/>
            </a:avLst>
          </a:prstGeom>
          <a:solidFill>
            <a:srgbClr val="8096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4" name="椭圆 53"/>
          <p:cNvSpPr/>
          <p:nvPr>
            <p:custDataLst>
              <p:tags r:id="rId17"/>
            </p:custDataLst>
          </p:nvPr>
        </p:nvSpPr>
        <p:spPr>
          <a:xfrm>
            <a:off x="673100" y="3447415"/>
            <a:ext cx="384810" cy="384810"/>
          </a:xfrm>
          <a:prstGeom prst="ellipse">
            <a:avLst/>
          </a:prstGeom>
          <a:solidFill>
            <a:srgbClr val="8096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D</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5" name="矩形 54"/>
          <p:cNvSpPr/>
          <p:nvPr>
            <p:custDataLst>
              <p:tags r:id="rId18"/>
            </p:custDataLst>
          </p:nvPr>
        </p:nvSpPr>
        <p:spPr>
          <a:xfrm>
            <a:off x="1057910" y="3960495"/>
            <a:ext cx="1920875" cy="1194435"/>
          </a:xfrm>
          <a:prstGeom prst="rect">
            <a:avLst/>
          </a:prstGeom>
        </p:spPr>
        <p:txBody>
          <a:bodyPr wrap="square">
            <a:no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数据库软件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30000"/>
              </a:lnSpc>
              <a:spcBef>
                <a:spcPts val="0"/>
              </a:spcBef>
              <a:spcAft>
                <a:spcPts val="0"/>
              </a:spcAft>
              <a:buSzPct val="10000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MySQL</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a:lnSpc>
                <a:spcPct val="120000"/>
              </a:lnSpc>
              <a:spcBef>
                <a:spcPts val="0"/>
              </a:spcBef>
              <a:spcAft>
                <a:spcPts val="0"/>
              </a:spcAft>
              <a:buSzPct val="10000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6" name="矩形: 剪去单角 55"/>
          <p:cNvSpPr/>
          <p:nvPr>
            <p:custDataLst>
              <p:tags r:id="rId19"/>
            </p:custDataLst>
          </p:nvPr>
        </p:nvSpPr>
        <p:spPr>
          <a:xfrm flipV="1">
            <a:off x="4566920" y="3544570"/>
            <a:ext cx="3251200" cy="1920875"/>
          </a:xfrm>
          <a:prstGeom prst="snip1Rect">
            <a:avLst>
              <a:gd name="adj" fmla="val 17020"/>
            </a:avLst>
          </a:prstGeom>
          <a:solidFill>
            <a:srgbClr val="8C7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3" name="椭圆 22"/>
          <p:cNvSpPr/>
          <p:nvPr>
            <p:custDataLst>
              <p:tags r:id="rId20"/>
            </p:custDataLst>
          </p:nvPr>
        </p:nvSpPr>
        <p:spPr>
          <a:xfrm>
            <a:off x="4448175" y="3447415"/>
            <a:ext cx="384810" cy="384810"/>
          </a:xfrm>
          <a:prstGeom prst="ellipse">
            <a:avLst/>
          </a:prstGeom>
          <a:solidFill>
            <a:srgbClr val="8C7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E</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矩形 23"/>
          <p:cNvSpPr/>
          <p:nvPr>
            <p:custDataLst>
              <p:tags r:id="rId21"/>
            </p:custDataLst>
          </p:nvPr>
        </p:nvSpPr>
        <p:spPr>
          <a:xfrm>
            <a:off x="4832985" y="3960495"/>
            <a:ext cx="2710180" cy="1088390"/>
          </a:xfrm>
          <a:prstGeom prst="rect">
            <a:avLst/>
          </a:prstGeom>
        </p:spPr>
        <p:txBody>
          <a:bodyPr wrap="square">
            <a:normAutofit/>
          </a:bodyPr>
          <a:p>
            <a:pPr marL="0" lvl="0" indent="0" algn="l">
              <a:lnSpc>
                <a:spcPct val="130000"/>
              </a:lnSpc>
              <a:spcBef>
                <a:spcPts val="0"/>
              </a:spcBef>
              <a:spcAft>
                <a:spcPts val="0"/>
              </a:spcAft>
              <a:buSzPct val="10000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数据库连接方式  JDBC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矩形: 剪去单角 60"/>
          <p:cNvSpPr/>
          <p:nvPr>
            <p:custDataLst>
              <p:tags r:id="rId22"/>
            </p:custDataLst>
          </p:nvPr>
        </p:nvSpPr>
        <p:spPr>
          <a:xfrm flipV="1">
            <a:off x="8341360" y="3544570"/>
            <a:ext cx="3251200" cy="1920875"/>
          </a:xfrm>
          <a:prstGeom prst="snip1Rect">
            <a:avLst>
              <a:gd name="adj" fmla="val 17020"/>
            </a:avLst>
          </a:prstGeom>
          <a:solidFill>
            <a:srgbClr val="9951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sz="18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椭圆 27"/>
          <p:cNvSpPr/>
          <p:nvPr>
            <p:custDataLst>
              <p:tags r:id="rId23"/>
            </p:custDataLst>
          </p:nvPr>
        </p:nvSpPr>
        <p:spPr>
          <a:xfrm>
            <a:off x="8222615" y="3447415"/>
            <a:ext cx="384810" cy="384810"/>
          </a:xfrm>
          <a:prstGeom prst="ellipse">
            <a:avLst/>
          </a:prstGeom>
          <a:solidFill>
            <a:srgbClr val="AF77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F</a:t>
            </a:r>
            <a:endParaRPr lang="en-US" altLang="zh-CN" sz="14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矩形 28"/>
          <p:cNvSpPr/>
          <p:nvPr>
            <p:custDataLst>
              <p:tags r:id="rId24"/>
            </p:custDataLst>
          </p:nvPr>
        </p:nvSpPr>
        <p:spPr>
          <a:xfrm>
            <a:off x="8607425" y="3960495"/>
            <a:ext cx="2710180" cy="1088390"/>
          </a:xfrm>
          <a:prstGeom prst="rect">
            <a:avLst/>
          </a:prstGeom>
        </p:spPr>
        <p:txBody>
          <a:bodyPr wrap="square">
            <a:normAutofit/>
          </a:bodyPr>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宋体" panose="02010600030101010101" pitchFamily="2" charset="-122"/>
                <a:cs typeface="微软雅黑" panose="020B0503020204020204" pitchFamily="34" charset="-122"/>
              </a:rPr>
              <a:t>◆</a:t>
            </a: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JDK版本  </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30000"/>
              </a:lnSpc>
              <a:spcBef>
                <a:spcPts val="1000"/>
              </a:spcBef>
              <a:spcAft>
                <a:spcPts val="0"/>
              </a:spcAft>
              <a:buSzPct val="100000"/>
              <a:buFont typeface="Wingdings" panose="05000000000000000000" charset="0"/>
            </a:pPr>
            <a:r>
              <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1.8以上</a:t>
            </a:r>
            <a:endParaRPr lang="zh-CN" altLang="en-US" sz="2000" spc="1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25"/>
    </p:custData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2558713"/>
            <a:ext cx="12192000" cy="4299287"/>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5" name="直角三角形 14"/>
          <p:cNvSpPr/>
          <p:nvPr userDrawn="1">
            <p:custDataLst>
              <p:tags r:id="rId2"/>
            </p:custDataLst>
          </p:nvPr>
        </p:nvSpPr>
        <p:spPr>
          <a:xfrm rot="5400000">
            <a:off x="5734716" y="-5734717"/>
            <a:ext cx="722567" cy="12192003"/>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7" name="Title 6"/>
          <p:cNvSpPr txBox="1"/>
          <p:nvPr>
            <p:custDataLst>
              <p:tags r:id="rId3"/>
            </p:custDataLst>
          </p:nvPr>
        </p:nvSpPr>
        <p:spPr>
          <a:xfrm>
            <a:off x="457200" y="608400"/>
            <a:ext cx="11278800" cy="658494"/>
          </a:xfrm>
          <a:prstGeom prst="rect">
            <a:avLst/>
          </a:prstGeom>
          <a:noFill/>
          <a:ln w="3175">
            <a:noFill/>
            <a:prstDash val="dash"/>
          </a:ln>
        </p:spPr>
        <p:txBody>
          <a:bodyPr wrap="square" lIns="72000" tIns="36000" rIns="72000" bIns="36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ctr">
              <a:lnSpc>
                <a:spcPct val="100000"/>
              </a:lnSpc>
              <a:spcBef>
                <a:spcPts val="0"/>
              </a:spcBef>
              <a:spcAft>
                <a:spcPts val="800"/>
              </a:spcAft>
              <a:buSzPct val="100000"/>
              <a:buNone/>
              <a:defRPr/>
            </a:pPr>
            <a:r>
              <a:rPr lang="zh-CN" altLang="en-US" sz="3600" b="1" spc="300" dirty="0">
                <a:ln w="3175">
                  <a:noFill/>
                  <a:prstDash val="dash"/>
                </a:ln>
                <a:solidFill>
                  <a:srgbClr val="404040"/>
                </a:solidFill>
                <a:latin typeface="微软雅黑" panose="020B0503020204020204" pitchFamily="34" charset="-122"/>
                <a:ea typeface="微软雅黑" panose="020B0503020204020204" pitchFamily="34" charset="-122"/>
                <a:cs typeface="微软雅黑" panose="020B0503020204020204" pitchFamily="34" charset="-122"/>
                <a:sym typeface="+mn-ea"/>
              </a:rPr>
              <a:t>首页</a:t>
            </a:r>
            <a:endParaRPr lang="zh-CN" altLang="en-US" sz="3600" b="1" spc="300" dirty="0">
              <a:ln w="3175">
                <a:noFill/>
                <a:prstDash val="dash"/>
              </a:ln>
              <a:solidFill>
                <a:srgbClr val="40404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2" name="图片 1"/>
          <p:cNvPicPr>
            <a:picLocks noChangeAspect="1"/>
          </p:cNvPicPr>
          <p:nvPr>
            <p:custDataLst>
              <p:tags r:id="rId4"/>
            </p:custDataLst>
          </p:nvPr>
        </p:nvPicPr>
        <p:blipFill>
          <a:blip r:embed="rId5"/>
          <a:stretch>
            <a:fillRect/>
          </a:stretch>
        </p:blipFill>
        <p:spPr>
          <a:xfrm>
            <a:off x="2633980" y="1624965"/>
            <a:ext cx="6925310" cy="4672330"/>
          </a:xfrm>
          <a:prstGeom prst="rect">
            <a:avLst/>
          </a:prstGeom>
        </p:spPr>
      </p:pic>
      <p:sp>
        <p:nvSpPr>
          <p:cNvPr id="16" name="Title 6"/>
          <p:cNvSpPr txBox="1"/>
          <p:nvPr>
            <p:custDataLst>
              <p:tags r:id="rId6"/>
            </p:custDataLst>
          </p:nvPr>
        </p:nvSpPr>
        <p:spPr>
          <a:xfrm>
            <a:off x="608399" y="10760"/>
            <a:ext cx="10974649" cy="608400"/>
          </a:xfrm>
          <a:prstGeom prst="rect">
            <a:avLst/>
          </a:prstGeom>
          <a:noFill/>
          <a:ln w="3175">
            <a:noFill/>
            <a:prstDash val="dash"/>
          </a:ln>
        </p:spPr>
        <p:txBody>
          <a:bodyPr wrap="square" lIns="72000" tIns="36000" rIns="72000" bIns="3600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00000"/>
              </a:lnSpc>
              <a:spcBef>
                <a:spcPts val="0"/>
              </a:spcBef>
              <a:spcAft>
                <a:spcPts val="0"/>
              </a:spcAft>
              <a:buSzPct val="100000"/>
              <a:buNone/>
              <a:defRPr/>
            </a:pPr>
            <a:r>
              <a:rPr lang="en-US" altLang="zh-CN"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rPr>
              <a:t>原型图设计</a:t>
            </a:r>
            <a:endParaRPr lang="zh-CN" altLang="en-US" sz="3200" b="1" spc="150" dirty="0">
              <a:ln w="3175">
                <a:noFill/>
                <a:prstDash val="dash"/>
              </a:ln>
              <a:solidFill>
                <a:srgbClr val="7F7F7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userDrawn="1">
            <p:custDataLst>
              <p:tags r:id="rId7"/>
            </p:custDataLst>
          </p:nvPr>
        </p:nvSpPr>
        <p:spPr>
          <a:xfrm>
            <a:off x="297638" y="156039"/>
            <a:ext cx="310286" cy="317192"/>
          </a:xfrm>
          <a:prstGeom prst="rect">
            <a:avLst/>
          </a:prstGeom>
          <a:solidFill>
            <a:srgbClr val="4F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800" baseline="0">
              <a:solidFill>
                <a:srgbClr val="0E1242"/>
              </a:solidFill>
              <a:latin typeface="微软雅黑" panose="020B0503020204020204" pitchFamily="34" charset="-122"/>
              <a:ea typeface="微软雅黑" panose="020B0503020204020204" pitchFamily="34" charset="-122"/>
            </a:endParaRPr>
          </a:p>
        </p:txBody>
      </p:sp>
    </p:spTree>
    <p:custDataLst>
      <p:tags r:id="rId8"/>
    </p:custData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4052146" cy="6858000"/>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dirty="0">
              <a:solidFill>
                <a:srgbClr val="FFFFFF"/>
              </a:solidFill>
              <a:latin typeface="微软雅黑" panose="020B0503020204020204" pitchFamily="34" charset="-122"/>
              <a:ea typeface="微软雅黑" panose="020B0503020204020204" pitchFamily="34" charset="-122"/>
              <a:sym typeface="+mn-ea"/>
            </a:endParaRPr>
          </a:p>
        </p:txBody>
      </p:sp>
      <p:sp>
        <p:nvSpPr>
          <p:cNvPr id="8" name="直角三角形 7"/>
          <p:cNvSpPr/>
          <p:nvPr userDrawn="1">
            <p:custDataLst>
              <p:tags r:id="rId2"/>
            </p:custDataLst>
          </p:nvPr>
        </p:nvSpPr>
        <p:spPr>
          <a:xfrm rot="5400000" flipH="1" flipV="1">
            <a:off x="5670550" y="336550"/>
            <a:ext cx="850900" cy="12192000"/>
          </a:xfrm>
          <a:prstGeom prst="rtTriangle">
            <a:avLst/>
          </a:prstGeom>
          <a:solidFill>
            <a:srgbClr val="70DBF4">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sp>
        <p:nvSpPr>
          <p:cNvPr id="9" name="矩形 8"/>
          <p:cNvSpPr/>
          <p:nvPr>
            <p:custDataLst>
              <p:tags r:id="rId3"/>
            </p:custDataLst>
          </p:nvPr>
        </p:nvSpPr>
        <p:spPr>
          <a:xfrm>
            <a:off x="457200" y="605482"/>
            <a:ext cx="11277600" cy="5644118"/>
          </a:xfrm>
          <a:prstGeom prst="rect">
            <a:avLst/>
          </a:prstGeom>
          <a:solidFill>
            <a:srgbClr val="FFFFFF"/>
          </a:solidFill>
          <a:ln>
            <a:noFill/>
          </a:ln>
          <a:effectLst>
            <a:outerShdw blurRad="127000" dist="38100" dir="5400000" algn="t" rotWithShape="0">
              <a:srgbClr val="0D0D0D">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5" name="Title 6"/>
          <p:cNvSpPr txBox="1"/>
          <p:nvPr>
            <p:custDataLst>
              <p:tags r:id="rId4"/>
            </p:custDataLst>
          </p:nvPr>
        </p:nvSpPr>
        <p:spPr>
          <a:xfrm>
            <a:off x="1209835" y="2623820"/>
            <a:ext cx="4077300" cy="1606549"/>
          </a:xfrm>
          <a:prstGeom prst="rect">
            <a:avLst/>
          </a:prstGeom>
          <a:noFill/>
          <a:ln w="3175">
            <a:noFill/>
            <a:prstDash val="dash"/>
          </a:ln>
        </p:spPr>
        <p:txBody>
          <a:bodyPr wrap="square" lIns="72000" tIns="36000" rIns="72000" bIns="108000" anchor="ctr" anchorCtr="1">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20000"/>
              </a:lnSpc>
              <a:spcBef>
                <a:spcPts val="0"/>
              </a:spcBef>
              <a:spcAft>
                <a:spcPts val="0"/>
              </a:spcAft>
              <a:buSzPct val="100000"/>
              <a:buNone/>
              <a:defRPr/>
            </a:pPr>
            <a:r>
              <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登录页面</a:t>
            </a:r>
            <a:endPar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p:cNvPicPr>
            <a:picLocks noChangeAspect="1"/>
          </p:cNvPicPr>
          <p:nvPr/>
        </p:nvPicPr>
        <p:blipFill>
          <a:blip r:embed="rId5"/>
          <a:stretch>
            <a:fillRect/>
          </a:stretch>
        </p:blipFill>
        <p:spPr>
          <a:xfrm>
            <a:off x="6213475" y="613410"/>
            <a:ext cx="5197475" cy="5447030"/>
          </a:xfrm>
          <a:prstGeom prst="rect">
            <a:avLst/>
          </a:prstGeom>
        </p:spPr>
      </p:pic>
    </p:spTree>
    <p:custDataLst>
      <p:tags r:id="rId6"/>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2558713"/>
            <a:ext cx="12192000" cy="4299287"/>
          </a:xfrm>
          <a:prstGeom prst="rect">
            <a:avLst/>
          </a:prstGeom>
          <a:solidFill>
            <a:srgbClr val="E3F2F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800" baseline="0">
              <a:solidFill>
                <a:srgbClr val="FFFFFF"/>
              </a:solidFill>
              <a:latin typeface="微软雅黑" panose="020B0503020204020204" pitchFamily="34" charset="-122"/>
              <a:ea typeface="微软雅黑" panose="020B0503020204020204" pitchFamily="34" charset="-122"/>
              <a:sym typeface="+mn-ea"/>
            </a:endParaRPr>
          </a:p>
        </p:txBody>
      </p:sp>
      <p:sp>
        <p:nvSpPr>
          <p:cNvPr id="15" name="直角三角形 14"/>
          <p:cNvSpPr/>
          <p:nvPr userDrawn="1">
            <p:custDataLst>
              <p:tags r:id="rId2"/>
            </p:custDataLst>
          </p:nvPr>
        </p:nvSpPr>
        <p:spPr>
          <a:xfrm rot="5400000">
            <a:off x="5734716" y="-5734717"/>
            <a:ext cx="722567" cy="12192003"/>
          </a:xfrm>
          <a:prstGeom prst="rtTriangle">
            <a:avLst/>
          </a:prstGeom>
          <a:solidFill>
            <a:srgbClr val="4FFBF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baseline="0">
              <a:solidFill>
                <a:srgbClr val="FFFFFF"/>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5727065" y="817880"/>
            <a:ext cx="5250180" cy="5384800"/>
          </a:xfrm>
          <a:prstGeom prst="rect">
            <a:avLst/>
          </a:prstGeom>
        </p:spPr>
      </p:pic>
      <p:sp>
        <p:nvSpPr>
          <p:cNvPr id="5" name="Title 6"/>
          <p:cNvSpPr txBox="1"/>
          <p:nvPr>
            <p:custDataLst>
              <p:tags r:id="rId4"/>
            </p:custDataLst>
          </p:nvPr>
        </p:nvSpPr>
        <p:spPr>
          <a:xfrm>
            <a:off x="945040" y="2286635"/>
            <a:ext cx="4077300" cy="1606549"/>
          </a:xfrm>
          <a:prstGeom prst="rect">
            <a:avLst/>
          </a:prstGeom>
          <a:noFill/>
          <a:ln w="3175">
            <a:noFill/>
            <a:prstDash val="dash"/>
          </a:ln>
        </p:spPr>
        <p:txBody>
          <a:bodyPr wrap="square" lIns="72000" tIns="36000" rIns="72000" bIns="108000" anchor="ctr" anchorCtr="1">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indent="0" algn="l">
              <a:lnSpc>
                <a:spcPct val="120000"/>
              </a:lnSpc>
              <a:spcBef>
                <a:spcPts val="0"/>
              </a:spcBef>
              <a:spcAft>
                <a:spcPts val="0"/>
              </a:spcAft>
              <a:buSzPct val="100000"/>
              <a:buNone/>
              <a:defRPr/>
            </a:pPr>
            <a:r>
              <a:rPr kumimoji="0" lang="zh-CN" altLang="en-US"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注册</a:t>
            </a:r>
            <a:r>
              <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rPr>
              <a:t>页面</a:t>
            </a:r>
            <a:endParaRPr kumimoji="0" lang="en-US" altLang="zh-CN" sz="4000" b="1" i="0" kern="1200" cap="none" spc="300" normalizeH="0" noProof="0" dirty="0">
              <a:ln w="3175">
                <a:noFill/>
                <a:prstDash val="dash"/>
              </a:ln>
              <a:solidFill>
                <a:srgbClr val="404040"/>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5"/>
    </p:custDataLst>
  </p:cSld>
  <p:clrMapOvr>
    <a:masterClrMapping/>
  </p:clrMapOvr>
  <p:transition spd="med">
    <p:fade/>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516"/>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761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 name="REFSHAPE" val="425907204"/>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3*i*3"/>
  <p:tag name="KSO_WM_UNIT_LAYERLEVEL" val="1"/>
  <p:tag name="KSO_WM_TAG_VERSION" val="1.0"/>
  <p:tag name="KSO_WM_BEAUTIFY_FLAG" val="#wm#"/>
  <p:tag name="KSO_WM_SLIDE_BACKGROUND_TYPE" val="frame"/>
  <p:tag name="KSO_WM_SLIDE_BK_DARK_LIGHT" val="2"/>
  <p:tag name="REFSHAPE" val="425903940"/>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 name="REFSHAPE" val="425904348"/>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 name="REFSHAPE" val="42590489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5028"/>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4484"/>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6388"/>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6796"/>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REFSHAPE" val="425905164"/>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 name="REFSHAPE" val="425905300"/>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7340"/>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5844"/>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7748"/>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3668"/>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6116"/>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 name="REFSHAPE" val="42590625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REFSHAPE" val="425906524"/>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2*i*2"/>
  <p:tag name="KSO_WM_UNIT_LAYERLEVEL" val="1"/>
  <p:tag name="KSO_WM_TAG_VERSION" val="1.0"/>
  <p:tag name="KSO_WM_BEAUTIFY_FLAG" val="#wm#"/>
  <p:tag name="REFSHAPE" val="425891156"/>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 name="KSO_WM_SLIDE_BACKGROUND_TYPE" val="leftRight"/>
  <p:tag name="KSO_WM_SLIDE_BK_DARK_LIGHT" val="2"/>
  <p:tag name="REFSHAPE" val="425906660"/>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 name="REFSHAPE" val="425907884"/>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08020"/>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08156"/>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169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604"/>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196"/>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 name="REFSHAPE" val="425910740"/>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5*i*3"/>
  <p:tag name="KSO_WM_UNIT_LAYERLEVEL" val="1"/>
  <p:tag name="KSO_WM_TAG_VERSION" val="1.0"/>
  <p:tag name="KSO_WM_BEAUTIFY_FLAG" val="#wm#"/>
  <p:tag name="KSO_WM_SLIDE_BACKGROUND_TYPE" val="topBottom"/>
  <p:tag name="KSO_WM_SLIDE_BK_DARK_LIGHT" val="2"/>
  <p:tag name="REFSHAPE" val="425908564"/>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2*i*3"/>
  <p:tag name="KSO_WM_UNIT_LAYERLEVEL" val="1"/>
  <p:tag name="KSO_WM_TAG_VERSION" val="1.0"/>
  <p:tag name="KSO_WM_BEAUTIFY_FLAG" val="#wm#"/>
  <p:tag name="REFSHAPE" val="425893332"/>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REFSHAPE" val="425909108"/>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REFSHAPE" val="42590829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428"/>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10468"/>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1101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836"/>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8700"/>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 name="REFSHAPE" val="425909380"/>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REFSHAPE" val="425909244"/>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3604"/>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REFSHAPE" val="42590897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REFSHAPE" val="425910876"/>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REFSHAPE" val="425909516"/>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652"/>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148"/>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788"/>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284"/>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2100"/>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09924"/>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142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3876"/>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REFSHAPE" val="425910060"/>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REFSHAPE" val="425911556"/>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 name="KSO_WM_SLIDE_BACKGROUND_TYPE" val="belt"/>
  <p:tag name="KSO_WM_SLIDE_BK_DARK_LIGHT" val="2"/>
  <p:tag name="REFSHAPE" val="425911828"/>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REFSHAPE" val="425911964"/>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REFSHAPE" val="425915364"/>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 name="REFSHAPE" val="425912644"/>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5636"/>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6044"/>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4276"/>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284"/>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4820"/>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REFSHAPE" val="42591577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0240"/>
  <p:tag name="REFSHAPE" val="425888028"/>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0240"/>
  <p:tag name="REFSHAPE" val="425888300"/>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88708"/>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8925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REFSHAPE" val="425890884"/>
</p:tagLst>
</file>

<file path=ppt/tags/tag167.xml><?xml version="1.0" encoding="utf-8"?>
<p:tagLst xmlns:p="http://schemas.openxmlformats.org/presentationml/2006/main">
  <p:tag name="KSO_WM_TEMPLATE_THUMBS_INDEX" val="1、4、6、7、8、9、10、11、12、13、15"/>
  <p:tag name="KSO_WM_TEMPLATE_SUBCATEGORY" val="0"/>
  <p:tag name="KSO_WM_UNIT_SHOW_EDIT_AREA_INDICATION" val="0"/>
  <p:tag name="KSO_WM_TAG_VERSION" val="1.0"/>
  <p:tag name="KSO_WM_BEAUTIFY_FLAG" val="#wm#"/>
  <p:tag name="KSO_WM_TEMPLATE_CATEGORY" val="custom"/>
  <p:tag name="KSO_WM_TEMPLATE_INDEX" val="20200240"/>
  <p:tag name="KSO_WM_TEMPLATE_MASTER_TYPE" val="1"/>
  <p:tag name="KSO_WM_TEMPLATE_COLOR_TYPE" val="1"/>
  <p:tag name="KSO_WM_TEMPLATE_MASTER_THUMB_INDEX" val="12"/>
  <p:tag name="REFSHAPE" val="425891836"/>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012"/>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REFSHAPE" val="425894420"/>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2*i*1"/>
  <p:tag name="KSO_WM_UNIT_LAYERLEVEL" val="1"/>
  <p:tag name="KSO_WM_TAG_VERSION" val="1.0"/>
  <p:tag name="KSO_WM_BEAUTIFY_FLAG" val="#wm#"/>
  <p:tag name="REFSHAPE" val="425894556"/>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SUBTYPE" val="q"/>
  <p:tag name="KSO_WM_SLIDE_BACKGROUND_MASK_FLAG" val="1"/>
  <p:tag name="REFSHAPE" val="425891564"/>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469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0476"/>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8228"/>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REFSHAPE" val="425898908"/>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8.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58"/>
</p:tagLst>
</file>

<file path=ppt/tags/tag239.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58"/>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43.xml><?xml version="1.0" encoding="utf-8"?>
<p:tagLst xmlns:p="http://schemas.openxmlformats.org/presentationml/2006/main">
  <p:tag name="KSO_WM_TEMPLATE_CATEGORY" val="custom"/>
  <p:tag name="KSO_WM_TEMPLATE_INDEX" val="20184558"/>
  <p:tag name="KSO_WM_TAG_VERSION" val="1.0"/>
  <p:tag name="KSO_WM_BEAUTIFY_FLAG" val="#wm#"/>
  <p:tag name="KSO_WM_TEMPLATE_THUMBS_INDEX" val="1、9、12、15、18、21"/>
  <p:tag name="KSO_WM_TEMPLATE_TOPIC_ID" val="2869567"/>
  <p:tag name="KSO_WM_TEMPLATE_OUTLINE_ID" val="6"/>
  <p:tag name="KSO_WM_TEMPLATE_SCENE_ID" val="1"/>
  <p:tag name="KSO_WM_TEMPLATE_JOB_ID" val="6"/>
  <p:tag name="KSO_WM_TEMPLATE_TOPIC_DEFAULT" val="0"/>
  <p:tag name="KSO_WM_TEMPLATE_SUBCATEGORY" val="0"/>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2967_1*i*1"/>
  <p:tag name="KSO_WM_TEMPLATE_CATEGORY" val="diagram"/>
  <p:tag name="KSO_WM_TEMPLATE_INDEX" val="20202967"/>
  <p:tag name="KSO_WM_UNIT_LAYERLEVEL" val="1"/>
  <p:tag name="KSO_WM_TAG_VERSION" val="1.0"/>
  <p:tag name="KSO_WM_BEAUTIFY_FLAG" val="#wm#"/>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2967_1*i*3"/>
  <p:tag name="KSO_WM_TEMPLATE_CATEGORY" val="diagram"/>
  <p:tag name="KSO_WM_TEMPLATE_INDEX" val="20202967"/>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2967_1*i*4"/>
  <p:tag name="KSO_WM_TEMPLATE_CATEGORY" val="diagram"/>
  <p:tag name="KSO_WM_TEMPLATE_INDEX" val="20202967"/>
  <p:tag name="KSO_WM_UNIT_LAYERLEVEL" val="1"/>
  <p:tag name="KSO_WM_TAG_VERSION" val="1.0"/>
  <p:tag name="KSO_WM_BEAUTIFY_FLAG" val="#wm#"/>
</p:tagLst>
</file>

<file path=ppt/tags/tag247.xml><?xml version="1.0" encoding="utf-8"?>
<p:tagLst xmlns:p="http://schemas.openxmlformats.org/presentationml/2006/main">
  <p:tag name="REFSHAPE" val="186906764"/>
</p:tagLst>
</file>

<file path=ppt/tags/tag248.xml><?xml version="1.0" encoding="utf-8"?>
<p:tagLst xmlns:p="http://schemas.openxmlformats.org/presentationml/2006/main">
  <p:tag name="REFSHAPE" val="186906084"/>
</p:tagLst>
</file>

<file path=ppt/tags/tag249.xml><?xml version="1.0" encoding="utf-8"?>
<p:tagLst xmlns:p="http://schemas.openxmlformats.org/presentationml/2006/main">
  <p:tag name="REFSHAPE" val="186906356"/>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1.0"/>
  <p:tag name="KSO_WM_BEAUTIFY_FLAG" val="#wm#"/>
  <p:tag name="REFSHAPE" val="425898364"/>
</p:tagLst>
</file>

<file path=ppt/tags/tag250.xml><?xml version="1.0" encoding="utf-8"?>
<p:tagLst xmlns:p="http://schemas.openxmlformats.org/presentationml/2006/main">
  <p:tag name="REFSHAPE" val="186904180"/>
</p:tagLst>
</file>

<file path=ppt/tags/tag251.xml><?xml version="1.0" encoding="utf-8"?>
<p:tagLst xmlns:p="http://schemas.openxmlformats.org/presentationml/2006/main">
  <p:tag name="REFSHAPE" val="186907172"/>
</p:tagLst>
</file>

<file path=ppt/tags/tag252.xml><?xml version="1.0" encoding="utf-8"?>
<p:tagLst xmlns:p="http://schemas.openxmlformats.org/presentationml/2006/main">
  <p:tag name="KSO_WM_UNIT_ISCONTENTSTITLE" val="1"/>
  <p:tag name="KSO_WM_UNIT_PRESET_TEXT" val="目录"/>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00240_3*a*1"/>
  <p:tag name="KSO_WM_TEMPLATE_CATEGORY" val="custom"/>
  <p:tag name="KSO_WM_TEMPLATE_INDEX" val="20200240"/>
  <p:tag name="KSO_WM_UNIT_LAYERLEVEL" val="1"/>
  <p:tag name="KSO_WM_TAG_VERSION" val="1.0"/>
  <p:tag name="KSO_WM_BEAUTIFY_FLAG" val="#wm#"/>
  <p:tag name="KSO_WM_UNIT_TEXT_FILL_FORE_SCHEMECOLOR_INDEX" val="13"/>
  <p:tag name="KSO_WM_UNIT_TEXT_FILL_TYPE" val="1"/>
  <p:tag name="KSO_WM_UNIT_USESOURCEFORMAT_APPLY" val="1"/>
  <p:tag name="REFSHAPE" val="425915092"/>
</p:tagLst>
</file>

<file path=ppt/tags/tag253.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1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1_1"/>
  <p:tag name="KSO_WM_UNIT_TEXT_FILL_FORE_SCHEMECOLOR_INDEX" val="13"/>
  <p:tag name="KSO_WM_UNIT_TEXT_FILL_TYPE" val="1"/>
  <p:tag name="KSO_WM_UNIT_USESOURCEFORMAT_APPLY" val="1"/>
</p:tagLst>
</file>

<file path=ppt/tags/tag254.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1_1"/>
  <p:tag name="KSO_WM_UNIT_ID" val="diagram20170649_2*l_h_i*1_1_1"/>
  <p:tag name="KSO_WM_UNIT_LAYERLEVEL" val="1_1_1"/>
  <p:tag name="KSO_WM_DIAGRAM_GROUP_CODE" val="l1-1"/>
  <p:tag name="KSO_WM_UNIT_TEXT_FILL_FORE_SCHEMECOLOR_INDEX" val="13"/>
  <p:tag name="KSO_WM_UNIT_TEXT_FILL_TYPE" val="1"/>
  <p:tag name="KSO_WM_UNIT_USESOURCEFORMAT_APPLY" val="1"/>
</p:tagLst>
</file>

<file path=ppt/tags/tag255.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2_1"/>
  <p:tag name="KSO_WM_UNIT_ID" val="diagram20170649_2*l_h_i*1_2_1"/>
  <p:tag name="KSO_WM_UNIT_LAYERLEVEL" val="1_1_1"/>
  <p:tag name="KSO_WM_DIAGRAM_GROUP_CODE" val="l1-1"/>
  <p:tag name="KSO_WM_UNIT_TEXT_FILL_FORE_SCHEMECOLOR_INDEX" val="13"/>
  <p:tag name="KSO_WM_UNIT_TEXT_FILL_TYPE" val="1"/>
  <p:tag name="KSO_WM_UNIT_USESOURCEFORMAT_APPLY" val="1"/>
</p:tagLst>
</file>

<file path=ppt/tags/tag256.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2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2_1"/>
  <p:tag name="KSO_WM_UNIT_TEXT_FILL_FORE_SCHEMECOLOR_INDEX" val="13"/>
  <p:tag name="KSO_WM_UNIT_TEXT_FILL_TYPE" val="1"/>
  <p:tag name="KSO_WM_UNIT_USESOURCEFORMAT_APPLY" val="1"/>
</p:tagLst>
</file>

<file path=ppt/tags/tag257.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i"/>
  <p:tag name="KSO_WM_UNIT_INDEX" val="1_3_1"/>
  <p:tag name="KSO_WM_UNIT_ID" val="diagram20170649_2*l_h_i*1_3_1"/>
  <p:tag name="KSO_WM_UNIT_LAYERLEVEL" val="1_1_1"/>
  <p:tag name="KSO_WM_DIAGRAM_GROUP_CODE" val="l1-1"/>
  <p:tag name="KSO_WM_UNIT_TEXT_FILL_FORE_SCHEMECOLOR_INDEX" val="13"/>
  <p:tag name="KSO_WM_UNIT_TEXT_FILL_TYPE" val="1"/>
  <p:tag name="KSO_WM_UNIT_USESOURCEFORMAT_APPLY" val="1"/>
</p:tagLst>
</file>

<file path=ppt/tags/tag258.xml><?xml version="1.0" encoding="utf-8"?>
<p:tagLst xmlns:p="http://schemas.openxmlformats.org/presentationml/2006/main">
  <p:tag name="KSO_WM_TAG_VERSION" val="1.0"/>
  <p:tag name="KSO_WM_BEAUTIFY_FLAG" val="#wm#"/>
  <p:tag name="KSO_WM_TEMPLATE_CATEGORY" val="diagram"/>
  <p:tag name="KSO_WM_TEMPLATE_INDEX" val="20170649"/>
  <p:tag name="KSO_WM_UNIT_TYPE" val="l_h_a"/>
  <p:tag name="KSO_WM_UNIT_INDEX" val="1_3_1"/>
  <p:tag name="KSO_WM_UNIT_LAYERLEVEL" val="1_1_1"/>
  <p:tag name="KSO_WM_UNIT_VALUE" val="8"/>
  <p:tag name="KSO_WM_UNIT_HIGHLIGHT" val="0"/>
  <p:tag name="KSO_WM_UNIT_COMPATIBLE" val="0"/>
  <p:tag name="KSO_WM_UNIT_CLEAR" val="0"/>
  <p:tag name="KSO_WM_UNIT_PRESET_TEXT_INDEX" val="3"/>
  <p:tag name="KSO_WM_UNIT_PRESET_TEXT_LEN" val="12"/>
  <p:tag name="KSO_WM_DIAGRAM_GROUP_CODE" val="l1-1"/>
  <p:tag name="KSO_WM_UNIT_ID" val="diagram20170649_2*l_h_a*1_3_1"/>
  <p:tag name="KSO_WM_UNIT_TEXT_FILL_FORE_SCHEMECOLOR_INDEX" val="13"/>
  <p:tag name="KSO_WM_UNIT_TEXT_FILL_TYPE" val="1"/>
  <p:tag name="KSO_WM_UNIT_USESOURCEFORMAT_APPLY" val="1"/>
</p:tagLst>
</file>

<file path=ppt/tags/tag259.xml><?xml version="1.0" encoding="utf-8"?>
<p:tagLst xmlns:p="http://schemas.openxmlformats.org/presentationml/2006/main">
  <p:tag name="KSO_WM_SLIDE_ID" val="custom20200240_3"/>
  <p:tag name="KSO_WM_TEMPLATE_SUBCATEGORY" val="0"/>
  <p:tag name="KSO_WM_SLIDE_TYPE" val="contents"/>
  <p:tag name="KSO_WM_SLIDE_SUBTYPE" val="diag"/>
  <p:tag name="KSO_WM_SLIDE_ITEM_CNT" val="3"/>
  <p:tag name="KSO_WM_SLIDE_INDEX" val="3"/>
  <p:tag name="KSO_WM_DIAGRAM_GROUP_CODE" val="l1-1"/>
  <p:tag name="KSO_WM_SLIDE_DIAGTYPE" val="l"/>
  <p:tag name="KSO_WM_TAG_VERSION" val="1.0"/>
  <p:tag name="KSO_WM_BEAUTIFY_FLAG" val="#wm#"/>
  <p:tag name="KSO_WM_TEMPLATE_CATEGORY" val="custom"/>
  <p:tag name="KSO_WM_TEMPLATE_INDEX" val="20200240"/>
  <p:tag name="KSO_WM_SLIDE_LAYOUT" val="a_l"/>
  <p:tag name="KSO_WM_SLIDE_LAYOUT_CNT" val="1_1"/>
  <p:tag name="KSO_WM_TEMPLATE_MASTER_TYPE" val="1"/>
  <p:tag name="KSO_WM_TEMPLATE_COLOR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1.0"/>
  <p:tag name="KSO_WM_BEAUTIFY_FLAG" val="#wm#"/>
  <p:tag name="REFSHAPE" val="425894964"/>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TYPE" val="i"/>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65.xml><?xml version="1.0" encoding="utf-8"?>
<p:tagLst xmlns:p="http://schemas.openxmlformats.org/presentationml/2006/main">
  <p:tag name="KSO_WM_UNIT_PRESET_TEXT" val="点击输入正文"/>
  <p:tag name="KSO_WM_UNIT_NOCLEAR" val="0"/>
  <p:tag name="KSO_WM_UNIT_SHOW_EDIT_AREA_INDICATION" val="1"/>
  <p:tag name="KSO_WM_UNIT_VALUE" val="156"/>
  <p:tag name="KSO_WM_UNIT_HIGHLIGHT" val="0"/>
  <p:tag name="KSO_WM_UNIT_COMPATIBLE" val="0"/>
  <p:tag name="KSO_WM_UNIT_DIAGRAM_ISNUMVISUAL" val="0"/>
  <p:tag name="KSO_WM_UNIT_DIAGRAM_ISREFERUNIT" val="0"/>
  <p:tag name="KSO_WM_UNIT_TYPE" val="f"/>
  <p:tag name="KSO_WM_UNIT_INDEX" val="1"/>
  <p:tag name="KSO_WM_UNIT_ID" val="diagram20200863_1*f*1"/>
  <p:tag name="KSO_WM_TEMPLATE_CATEGORY" val="diagram"/>
  <p:tag name="KSO_WM_TEMPLATE_INDEX" val="20200863"/>
  <p:tag name="KSO_WM_UNIT_LAYERLEVEL" val="1"/>
  <p:tag name="KSO_WM_TAG_VERSION" val="1.0"/>
  <p:tag name="KSO_WM_BEAUTIFY_FLAG" val="#wm#"/>
  <p:tag name="KSO_WM_UNIT_DEFAULT_FONT" val="14;18;2"/>
  <p:tag name="KSO_WM_UNIT_BLOCK" val="0"/>
  <p:tag name="KSO_WM_UNIT_SMARTLAYOUT_COMPRESS_INFO" val="{&#10;    &quot;id&quot;: &quot;2020-04-15T11:49:36&quot;,&#10;    &quot;max&quot;: 12.003858267716538,&#10;    &quot;topChanged&quot;: 5.3614382920893826&#10;}&#10;"/>
  <p:tag name="KSO_WM_UNIT_TEXT_FILL_FORE_SCHEMECOLOR_INDEX_BRIGHTNESS" val="0.35"/>
  <p:tag name="KSO_WM_UNIT_TEXT_FILL_FORE_SCHEMECOLOR_INDEX" val="13"/>
  <p:tag name="KSO_WM_UNIT_TEXT_FILL_TYPE" val="1"/>
</p:tagLst>
</file>

<file path=ppt/tags/tag266.xml><?xml version="1.0" encoding="utf-8"?>
<p:tagLst xmlns:p="http://schemas.openxmlformats.org/presentationml/2006/main">
  <p:tag name="KSO_WM_UNIT_ISCONTENTSTITLE" val="0"/>
  <p:tag name="KSO_WM_UNIT_PRESET_TEXT" val="点击输入大标题"/>
  <p:tag name="KSO_WM_UNIT_NOCLEAR" val="0"/>
  <p:tag name="KSO_WM_UNIT_SHOW_EDIT_AREA_INDICATION" val="1"/>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diagram20200863_1*a*1"/>
  <p:tag name="KSO_WM_TEMPLATE_CATEGORY" val="diagram"/>
  <p:tag name="KSO_WM_TEMPLATE_INDEX" val="20200863"/>
  <p:tag name="KSO_WM_UNIT_LAYERLEVEL" val="1"/>
  <p:tag name="KSO_WM_TAG_VERSION" val="1.0"/>
  <p:tag name="KSO_WM_BEAUTIFY_FLAG" val="#wm#"/>
  <p:tag name="KSO_WM_UNIT_DEFAULT_FONT" val="40;60;4"/>
  <p:tag name="KSO_WM_UNIT_BLOCK" val="0"/>
  <p:tag name="KSO_WM_UNIT_ISNUMDGMTITLE" val="0"/>
  <p:tag name="KSO_WM_UNIT_SMARTLAYOUT_COMPRESS_INFO" val="{&#10;    &quot;id&quot;: &quot;2020-04-15T11:49:36&quot;,&#10;    &quot;max&quot;: 4.8014173228346522,&#10;    &quot;topChanged&quot;: 2.2434381364010334&#10;}&#10;"/>
  <p:tag name="KSO_WM_UNIT_TEXT_FILL_FORE_SCHEMECOLOR_INDEX_BRIGHTNESS" val="0.15"/>
  <p:tag name="KSO_WM_UNIT_TEXT_FILL_FORE_SCHEMECOLOR_INDEX" val="13"/>
  <p:tag name="KSO_WM_UNIT_TEXT_FILL_TYPE" val="1"/>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0863_1*i*1"/>
  <p:tag name="KSO_WM_TEMPLATE_CATEGORY" val="diagram"/>
  <p:tag name="KSO_WM_TEMPLATE_INDEX" val="20200863"/>
  <p:tag name="KSO_WM_UNIT_LAYERLEVEL" val="1"/>
  <p:tag name="KSO_WM_TAG_VERSION" val="1.0"/>
  <p:tag name="KSO_WM_BEAUTIFY_FLAG" val="#wm#"/>
  <p:tag name="KSO_WM_UNIT_BLOCK" val="0"/>
  <p:tag name="KSO_WM_UNIT_SM_LIMIT_TYPE" val="0"/>
  <p:tag name="KSO_WM_UNIT_FILL_FORE_SCHEMECOLOR_INDEX_BRIGHTNESS" val="0"/>
  <p:tag name="KSO_WM_UNIT_FILL_FORE_SCHEMECOLOR_INDEX" val="5"/>
  <p:tag name="KSO_WM_UNIT_FILL_TYPE" val="1"/>
  <p:tag name="KSO_WM_UNIT_TEXT_FILL_TYPE" val="1"/>
</p:tagLst>
</file>

<file path=ppt/tags/tag268.xml><?xml version="1.0" encoding="utf-8"?>
<p:tagLst xmlns:p="http://schemas.openxmlformats.org/presentationml/2006/main">
  <p:tag name="KSO_WM_SLIDE_ID" val="diagram20200863_1"/>
  <p:tag name="KSO_WM_TEMPLATE_SUBCATEGORY" val="11"/>
  <p:tag name="KSO_WM_SLIDE_TYPE" val="text"/>
  <p:tag name="KSO_WM_SLIDE_SUBTYPE" val="pureTxt"/>
  <p:tag name="KSO_WM_SLIDE_ITEM_CNT" val="0"/>
  <p:tag name="KSO_WM_SLIDE_INDEX" val="1"/>
  <p:tag name="KSO_WM_UNIT_SHOW_EDIT_AREA_INDICATION" val="1"/>
  <p:tag name="KSO_WM_SLIDE_SIZE" val="864*444"/>
  <p:tag name="KSO_WM_SLIDE_POSITION" val="47*47"/>
  <p:tag name="KSO_WM_TAG_VERSION" val="1.0"/>
  <p:tag name="KSO_WM_BEAUTIFY_FLAG" val="#wm#"/>
  <p:tag name="KSO_WM_TEMPLATE_CATEGORY" val="diagram"/>
  <p:tag name="KSO_WM_TEMPLATE_INDEX" val="20200863"/>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088713914199999994,&#10;            &quot;bottomAbs&quot;: false,&#10;            &quot;left&quot;: 0.0499010831,&#10;            &quot;leftAbs&quot;: false,&#10;            &quot;right&quot;: 0.0499010831,&#10;            &quot;rightAbs&quot;: false,&#10;            &quot;top&quot;: 0.088713914199999994,&#10;            &quot;topAbs&quot;: false,&#10;            &quot;type&quot;: &quot;belt&quot;&#10;        },&#10;        {&#10;            &quot;bottom&quot;: 0,&#10;            &quot;bottomAbs&quot;: false,&#10;            &quot;left&quot;: 0,&#10;            &quot;leftAbs&quot;: false,&#10;            &quot;right&quot;: 0,&#10;            &quot;rightAbs&quot;: false,&#10;            &quot;top&quot;: 0,&#10;            &quot;topAbs&quot;: false,&#10;            &quot;type&quot;: &quot;frame&quot;&#10;        }&#10;    ],&#10;    &quot;horizontalAlign&quot;: 1,&#10;    &quot;id&quot;: &quot;2020-04-15T11:49:36&quot;,&#10;    &quot;maxSize&quot;: {&#10;        &quot;size1&quot;: 6.7000000000000002&#10;    },&#10;    &quot;minSize&quot;: {&#10;        &quot;size1&quot;: 6.7000000000000002&#10;    },&#10;    &quot;normalSize&quot;: {&#10;        &quot;size1&quot;: 6.7000000000000002&#10;    },&#10;    &quot;subLayout&quot;: [&#10;        {&#10;            &quot;id&quot;: &quot;2020-04-15T11:49:36&quot;,&#10;            &quot;type&quot;: 0&#10;        },&#10;        {&#10;            &quot;id&quot;: &quot;2020-04-15T11:49:36&quot;,&#10;            &quot;margin&quot;: {&#10;                &quot;bottom&quot;: 2.5399999618530273,&#10;                &quot;left&quot;: 2.5399999618530273,&#10;                &quot;right&quot;: 2.5399999618530273,&#10;                &quot;top&quot;: 1.2699999809265137&#10;            },&#10;            &quot;type&quot;: 0&#10;        }&#10;    ],&#10;    &quot;type&quot;: 0,&#10;    &quot;verticalAlign&quot;: 1&#10;}&#10;"/>
  <p:tag name="KSO_WM_SLIDE_CAN_ADD_NAVIGATION" val="1"/>
  <p:tag name="KSO_WM_SLIDE_BACKGROUND" val="[&quot;general&quot;,&quot;belt&quot;,&quot;frame&quot;]"/>
  <p:tag name="KSO_WM_SLIDE_RATIO" val="1.777778"/>
  <p:tag name="KSO_WM_SLIDE_BK_DARK_LIGHT" val="2"/>
  <p:tag name="KSO_WM_SLIDE_BACKGROUND_TYPE" val="belt"/>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3895_1*i*1"/>
  <p:tag name="KSO_WM_TEMPLATE_CATEGORY" val="diagram"/>
  <p:tag name="KSO_WM_TEMPLATE_INDEX" val="20203895"/>
  <p:tag name="KSO_WM_UNIT_LAYERLEVEL" val="1"/>
  <p:tag name="KSO_WM_TAG_VERSION" val="1.0"/>
  <p:tag name="KSO_WM_BEAUTIFY_FLAG" val="#wm#"/>
  <p:tag name="KSO_WM_UNIT_BLOCK" val="0"/>
  <p:tag name="KSO_WM_UNIT_SM_LIMIT_TYPE" val="2"/>
  <p:tag name="KSO_WM_UNIT_DECORATE_INFO" val="{&quot;DecorateInfoX&quot;:{&quot;IsLeft&quot;:true,&quot;IsRight&quot;:false,&quot;IsAbs&quot;:true},&quot;DecorateInfoY&quot;:{&quot;IsTop&quot;:true,&quot;IsBottom&quot;:false,&quot;IsAbs&quot;:true}}"/>
  <p:tag name="KSO_WM_UNIT_PLACING_PICTURE_MD4" val="0"/>
  <p:tag name="KSO_WM_UNIT_FILL_FORE_SCHEMECOLOR_INDEX_BRIGHTNESS" val="0"/>
  <p:tag name="KSO_WM_UNIT_FILL_FORE_SCHEMECOLOR_INDEX" val="16"/>
  <p:tag name="KSO_WM_UNIT_FILL_TYPE" val="1"/>
  <p:tag name="KSO_WM_UNIT_SHADOW_SCHEMECOLOR_INDEX_BRIGHTNESS" val="0"/>
  <p:tag name="KSO_WM_UNIT_SHADOW_SCHEMECOLOR_INDEX" val="13"/>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5372"/>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75.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76.xml><?xml version="1.0" encoding="utf-8"?>
<p:tagLst xmlns:p="http://schemas.openxmlformats.org/presentationml/2006/main">
  <p:tag name="KSO_WM_UNIT_ISCONTENTSTITLE" val="0"/>
  <p:tag name="KSO_WM_UNIT_PRESET_TEXT" val="我们是致力于研究AI智能创作PPT的一个团队;&#13;我们潜心钻研幻灯片的演示规律与创作思路，希望通过人工智能解放用户双手，不仅高效，且精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3895_1*f*1"/>
  <p:tag name="KSO_WM_TEMPLATE_CATEGORY" val="diagram"/>
  <p:tag name="KSO_WM_TEMPLATE_INDEX" val="20203895"/>
  <p:tag name="KSO_WM_UNIT_LAYERLEVEL" val="1"/>
  <p:tag name="KSO_WM_TAG_VERSION" val="1.0"/>
  <p:tag name="KSO_WM_BEAUTIFY_FLAG" val="#wm#"/>
  <p:tag name="KSO_WM_UNIT_VALUE" val="96"/>
  <p:tag name="KSO_WM_UNIT_DEFAULT_FONT" val="16;24;2"/>
  <p:tag name="KSO_WM_UNIT_BLOCK" val="0"/>
  <p:tag name="KSO_WM_UNIT_PLACING_PICTURE_MD4" val="0"/>
  <p:tag name="KSO_WM_UNIT_SMARTLAYOUT_COMPRESS_INFO" val="{&#10;    &quot;id&quot;: &quot;2020-04-15T17:30:07&quot;,&#10;    &quot;max&quot;: 1.8622931747813709e-06,&#10;    &quot;topChanged&quot;: 0&#10;}&#10;"/>
  <p:tag name="KSO_WM_UNIT_LAST_MAX_FONTSIZE" val="480"/>
  <p:tag name="KSO_WM_UNIT_TEXT_FILL_FORE_SCHEMECOLOR_INDEX_BRIGHTNESS" val="0.25"/>
  <p:tag name="KSO_WM_UNIT_TEXT_FILL_FORE_SCHEMECOLOR_INDEX" val="13"/>
  <p:tag name="KSO_WM_UNIT_TEXT_FILL_TYPE" val="1"/>
</p:tagLst>
</file>

<file path=ppt/tags/tag277.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07&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07&quot;,&#10;            &quot;margin&quot;: {&#10;                &quot;bottom&quot;: 0.42500001192092896,&#10;                &quot;left&quot;: 1.690000057220459,&#10;                &quot;right&quot;: 1.6920000314712524,&#10;                &quot;top&quot;: 0.42500001192092896&#10;            },&#10;            &quot;type&quot;: 0&#10;        },&#10;        {&#10;            &quot;id&quot;: &quot;2020-04-15T17:30:07&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6596"/>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83.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84.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25&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25&quot;,&#10;            &quot;margin&quot;: {&#10;                &quot;bottom&quot;: 0.42500001192092896,&#10;                &quot;left&quot;: 1.690000057220459,&#10;                &quot;right&quot;: 1.6920000314712524,&#10;                &quot;top&quot;: 0.42500001192092896&#10;            },&#10;            &quot;type&quot;: 0&#10;        },&#10;        {&#10;            &quot;id&quot;: &quot;2020-04-15T17:30:25&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FILL_FORE_SCHEMECOLOR_INDEX_BRIGHTNESS" val="0"/>
  <p:tag name="KSO_WM_UNIT_FILL_FORE_SCHEMECOLOR_INDEX" val="5"/>
  <p:tag name="KSO_WM_UNIT_FILL_TYPE" val="1"/>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7548"/>
</p:tagLst>
</file>

<file path=ppt/tags/tag290.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731_5*l_h_i*1_1_1"/>
  <p:tag name="KSO_WM_TEMPLATE_CATEGORY" val="diagram"/>
  <p:tag name="KSO_WM_TEMPLATE_INDEX" val="73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731_5*l_h_i*1_1_1"/>
  <p:tag name="KSO_WM_TEMPLATE_CATEGORY" val="diagram"/>
  <p:tag name="KSO_WM_TEMPLATE_INDEX" val="731"/>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 name="KSO_WM_UNIT_USESOURCEFORMAT_APPLY" val="1"/>
</p:tagLst>
</file>

<file path=ppt/tags/tag293.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731_5*l_h_f*1_1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731_5*l_h_i*1_2_1"/>
  <p:tag name="KSO_WM_TEMPLATE_CATEGORY" val="diagram"/>
  <p:tag name="KSO_WM_TEMPLATE_INDEX" val="73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731_5*l_h_i*1_2_1"/>
  <p:tag name="KSO_WM_TEMPLATE_CATEGORY" val="diagram"/>
  <p:tag name="KSO_WM_TEMPLATE_INDEX" val="731"/>
  <p:tag name="KSO_WM_UNIT_LAYERLEVEL" val="1_1_1"/>
  <p:tag name="KSO_WM_TAG_VERSION" val="1.0"/>
  <p:tag name="KSO_WM_BEAUTIFY_FLAG" val="#wm#"/>
  <p:tag name="KSO_WM_UNIT_FILL_FORE_SCHEMECOLOR_INDEX" val="6"/>
  <p:tag name="KSO_WM_UNIT_FILL_TYPE" val="1"/>
  <p:tag name="KSO_WM_UNIT_TEXT_FILL_FORE_SCHEMECOLOR_INDEX" val="14"/>
  <p:tag name="KSO_WM_UNIT_TEXT_FILL_TYPE" val="1"/>
  <p:tag name="KSO_WM_UNIT_USESOURCEFORMAT_APPLY" val="1"/>
</p:tagLst>
</file>

<file path=ppt/tags/tag296.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731_5*l_h_f*1_2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31_5*l_h_i*1_3_1"/>
  <p:tag name="KSO_WM_TEMPLATE_CATEGORY" val="diagram"/>
  <p:tag name="KSO_WM_TEMPLATE_INDEX" val="73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29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31_5*l_h_i*1_3_1"/>
  <p:tag name="KSO_WM_TEMPLATE_CATEGORY" val="diagram"/>
  <p:tag name="KSO_WM_TEMPLATE_INDEX" val="731"/>
  <p:tag name="KSO_WM_UNIT_LAYERLEVEL" val="1_1_1"/>
  <p:tag name="KSO_WM_TAG_VERSION" val="1.0"/>
  <p:tag name="KSO_WM_BEAUTIFY_FLAG" val="#wm#"/>
  <p:tag name="KSO_WM_UNIT_FILL_FORE_SCHEMECOLOR_INDEX" val="7"/>
  <p:tag name="KSO_WM_UNIT_FILL_TYPE" val="1"/>
  <p:tag name="KSO_WM_UNIT_TEXT_FILL_FORE_SCHEMECOLOR_INDEX" val="14"/>
  <p:tag name="KSO_WM_UNIT_TEXT_FILL_TYPE" val="1"/>
  <p:tag name="KSO_WM_UNIT_USESOURCEFORMAT_APPLY" val="1"/>
</p:tagLst>
</file>

<file path=ppt/tags/tag299.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31_5*l_h_f*1_3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 name="KSO_WM_SLIDE_BACKGROUND_MASK_FLAG" val="1"/>
  <p:tag name="REFSHAPE" val="425893196"/>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9044"/>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731_5*l_h_i*1_4_1"/>
  <p:tag name="KSO_WM_TEMPLATE_CATEGORY" val="diagram"/>
  <p:tag name="KSO_WM_TEMPLATE_INDEX" val="73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731_5*l_h_i*1_4_1"/>
  <p:tag name="KSO_WM_TEMPLATE_CATEGORY" val="diagram"/>
  <p:tag name="KSO_WM_TEMPLATE_INDEX" val="731"/>
  <p:tag name="KSO_WM_UNIT_LAYERLEVEL" val="1_1_1"/>
  <p:tag name="KSO_WM_TAG_VERSION" val="1.0"/>
  <p:tag name="KSO_WM_BEAUTIFY_FLAG" val="#wm#"/>
  <p:tag name="KSO_WM_UNIT_FILL_FORE_SCHEMECOLOR_INDEX" val="8"/>
  <p:tag name="KSO_WM_UNIT_FILL_TYPE" val="1"/>
  <p:tag name="KSO_WM_UNIT_TEXT_FILL_FORE_SCHEMECOLOR_INDEX" val="14"/>
  <p:tag name="KSO_WM_UNIT_TEXT_FILL_TYPE" val="1"/>
  <p:tag name="KSO_WM_UNIT_USESOURCEFORMAT_APPLY" val="1"/>
</p:tagLst>
</file>

<file path=ppt/tags/tag302.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731_5*l_h_f*1_4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731_5*l_h_i*1_5_1"/>
  <p:tag name="KSO_WM_TEMPLATE_CATEGORY" val="diagram"/>
  <p:tag name="KSO_WM_TEMPLATE_INDEX" val="731"/>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 name="KSO_WM_UNIT_USESOURCEFORMAT_APPLY" val="1"/>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731_5*l_h_i*1_5_1"/>
  <p:tag name="KSO_WM_TEMPLATE_CATEGORY" val="diagram"/>
  <p:tag name="KSO_WM_TEMPLATE_INDEX" val="731"/>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305.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731_5*l_h_f*1_5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1"/>
  <p:tag name="KSO_WM_UNIT_ID" val="diagram731_5*l_h_i*1_6_1"/>
  <p:tag name="KSO_WM_TEMPLATE_CATEGORY" val="diagram"/>
  <p:tag name="KSO_WM_TEMPLATE_INDEX" val="731"/>
  <p:tag name="KSO_WM_UNIT_LAYERLEVEL" val="1_1_1"/>
  <p:tag name="KSO_WM_TAG_VERSION" val="1.0"/>
  <p:tag name="KSO_WM_BEAUTIFY_FLAG" val="#wm#"/>
  <p:tag name="KSO_WM_UNIT_FILL_FORE_SCHEMECOLOR_INDEX" val="10"/>
  <p:tag name="KSO_WM_UNIT_FILL_TYPE" val="1"/>
  <p:tag name="KSO_WM_UNIT_TEXT_FILL_FORE_SCHEMECOLOR_INDEX" val="2"/>
  <p:tag name="KSO_WM_UNIT_TEXT_FILL_TYPE" val="1"/>
  <p:tag name="KSO_WM_UNIT_USESOURCEFORMAT_APPLY" val="1"/>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731_5*l_h_i*1_6_1"/>
  <p:tag name="KSO_WM_TEMPLATE_CATEGORY" val="diagram"/>
  <p:tag name="KSO_WM_TEMPLATE_INDEX" val="731"/>
  <p:tag name="KSO_WM_UNIT_LAYERLEVEL" val="1_1_1"/>
  <p:tag name="KSO_WM_TAG_VERSION" val="1.0"/>
  <p:tag name="KSO_WM_BEAUTIFY_FLAG" val="#wm#"/>
  <p:tag name="KSO_WM_UNIT_FILL_FORE_SCHEMECOLOR_INDEX" val="10"/>
  <p:tag name="KSO_WM_UNIT_FILL_TYPE" val="1"/>
  <p:tag name="KSO_WM_UNIT_TEXT_FILL_FORE_SCHEMECOLOR_INDEX" val="14"/>
  <p:tag name="KSO_WM_UNIT_TEXT_FILL_TYPE" val="1"/>
  <p:tag name="KSO_WM_UNIT_USESOURCEFORMAT_APPLY" val="1"/>
</p:tagLst>
</file>

<file path=ppt/tags/tag308.xml><?xml version="1.0" encoding="utf-8"?>
<p:tagLst xmlns:p="http://schemas.openxmlformats.org/presentationml/2006/main">
  <p:tag name="KSO_WM_UNIT_PRESET_TEXT" val="单击此处添加文本具体内容，简明扼要的阐述您的观点。"/>
  <p:tag name="KSO_WM_UNIT_NOCLEAR" val="0"/>
  <p:tag name="KSO_WM_UNIT_VALUE" val="36"/>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731_5*l_h_f*1_6_1"/>
  <p:tag name="KSO_WM_TEMPLATE_CATEGORY" val="diagram"/>
  <p:tag name="KSO_WM_TEMPLATE_INDEX" val="73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09.xml><?xml version="1.0" encoding="utf-8"?>
<p:tagLst xmlns:p="http://schemas.openxmlformats.org/presentationml/2006/main">
  <p:tag name="KSO_WM_SLIDE_ID" val="diagram20203895_1"/>
  <p:tag name="KSO_WM_TEMPLATE_SUBCATEGORY" val="11"/>
  <p:tag name="KSO_WM_SLIDE_TYPE" val="text"/>
  <p:tag name="KSO_WM_SLIDE_SUBTYPE" val="pureTxt"/>
  <p:tag name="KSO_WM_SLIDE_ITEM_CNT" val="0"/>
  <p:tag name="KSO_WM_SLIDE_INDEX" val="1"/>
  <p:tag name="KSO_WM_UNIT_SHOW_EDIT_AREA_INDICATION" val="1"/>
  <p:tag name="KSO_WM_SLIDE_SIZE" val="960*508"/>
  <p:tag name="KSO_WM_SLIDE_POSITION" val="0*0"/>
  <p:tag name="KSO_WM_TAG_VERSION" val="1.0"/>
  <p:tag name="KSO_WM_BEAUTIFY_FLAG" val="#wm#"/>
  <p:tag name="KSO_WM_TEMPLATE_CATEGORY" val="diagram"/>
  <p:tag name="KSO_WM_TEMPLATE_INDEX" val="20203895"/>
  <p:tag name="KSO_WM_SLIDE_LAYOUT" val="a_f_i"/>
  <p:tag name="KSO_WM_SLIDE_LAYOUT_CNT" val="1_1_1"/>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id&quot;: &quot;2020-04-15T17:30:25&quot;,&#10;    &quot;maxSize&quot;: {&#10;        &quot;size1&quot;: 13.300000000000001&#10;    },&#10;    &quot;minSize&quot;: {&#10;        &quot;size1&quot;: 13.300000000000001&#10;    },&#10;    &quot;normalSize&quot;: {&#10;        &quot;size1&quot;: 13.300000000000001&#10;    },&#10;    &quot;subLayout&quot;: [&#10;        {&#10;            &quot;backgroundInfo&quot;: [&#10;                {&#10;                    &quot;bottom&quot;: 0,&#10;                    &quot;bottomAbs&quot;: false,&#10;                    &quot;left&quot;: 0,&#10;                    &quot;leftAbs&quot;: false,&#10;                    &quot;right&quot;: 0,&#10;                    &quot;rightAbs&quot;: false,&#10;                    &quot;top&quot;: 0,&#10;                    &quot;topAbs&quot;: false,&#10;                    &quot;type&quot;: &quot;navigation&quot;&#10;                }&#10;            ],&#10;            &quot;id&quot;: &quot;2020-04-15T17:30:25&quot;,&#10;            &quot;margin&quot;: {&#10;                &quot;bottom&quot;: 0.42500001192092896,&#10;                &quot;left&quot;: 1.690000057220459,&#10;                &quot;right&quot;: 1.6920000314712524,&#10;                &quot;top&quot;: 0.42500001192092896&#10;            },&#10;            &quot;type&quot;: 0&#10;        },&#10;        {&#10;            &quot;id&quot;: &quot;2020-04-15T17:30:25&quot;,&#10;            &quot;margin&quot;: {&#10;                &quot;bottom&quot;: 2.9600000381469727,&#10;                &quot;left&quot;: 2.119999885559082,&#10;                &quot;right&quot;: 2.119999885559082,&#10;                &quot;top&quot;: 1.690000057220459&#10;            },&#10;            &quot;type&quot;: 0&#10;        }&#10;    ],&#10;    &quot;type&quot;: 0&#10;}&#10;"/>
  <p:tag name="KSO_WM_SLIDE_CAN_ADD_NAVIGATION" val="1"/>
  <p:tag name="KSO_WM_SLIDE_BACKGROUND" val="[&quot;general&quot;,&quot;navigation&quot;]"/>
  <p:tag name="KSO_WM_SLIDE_RATIO" val="1.777778"/>
  <p:tag name="KSO_WM_SLIDE_BK_DARK_LIGHT" val="2"/>
  <p:tag name="KSO_WM_SLIDE_BACKGROUND_TYPE" val="navigation"/>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5780"/>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12.xml><?xml version="1.0" encoding="utf-8"?>
<p:tagLst xmlns:p="http://schemas.openxmlformats.org/presentationml/2006/main">
  <p:tag name="KSO_WM_UNIT_ISCONTENTSTITLE" val="0"/>
  <p:tag name="KSO_WM_UNIT_PRESET_TEXT" val="点击输入大标题"/>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01852_1*a*1"/>
  <p:tag name="KSO_WM_TEMPLATE_CATEGORY" val="diagram"/>
  <p:tag name="KSO_WM_TEMPLATE_INDEX" val="20201852"/>
  <p:tag name="KSO_WM_UNIT_LAYERLEVEL" val="1"/>
  <p:tag name="KSO_WM_TAG_VERSION" val="1.0"/>
  <p:tag name="KSO_WM_BEAUTIFY_FLAG" val="#wm#"/>
  <p:tag name="KSO_WM_UNIT_SHOW_EDIT_AREA_INDICATION" val="1"/>
  <p:tag name="KSO_WM_UNIT_DEFAULT_FONT" val="28;40;4"/>
  <p:tag name="KSO_WM_UNIT_BLOCK" val="0"/>
  <p:tag name="KSO_WM_UNIT_SMARTLAYOUT_COMPRESS_INFO" val="{&#10;    &quot;id&quot;: &quot;2020-04-15T16:02:06&quot;,&#10;    &quot;max&quot;: 0.32496371171606597,&#10;    &quot;parentMax&quot;: {&#10;        &quot;max&quot;: 2.1784221150555894&#10;    },&#10;    &quot;topChanged&quot;: 0&#10;}&#10;"/>
  <p:tag name="KSO_WM_UNIT_TEXT_FILL_FORE_SCHEMECOLOR_INDEX_BRIGHTNESS" val="0.25"/>
  <p:tag name="KSO_WM_UNIT_TEXT_FILL_FORE_SCHEMECOLOR_INDEX" val="13"/>
  <p:tag name="KSO_WM_UNIT_TEXT_FILL_TYPE" val="1"/>
</p:tagLst>
</file>

<file path=ppt/tags/tag313.xml><?xml version="1.0" encoding="utf-8"?>
<p:tagLst xmlns:p="http://schemas.openxmlformats.org/presentationml/2006/main">
  <p:tag name="REFSHAPE" val="618629764"/>
</p:tagLst>
</file>

<file path=ppt/tags/tag314.xml><?xml version="1.0" encoding="utf-8"?>
<p:tagLst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UNIT_ID" val="diagram20203895_1*a*1"/>
  <p:tag name="KSO_WM_TEMPLATE_CATEGORY" val="diagram"/>
  <p:tag name="KSO_WM_TEMPLATE_INDEX" val="20203895"/>
  <p:tag name="KSO_WM_UNIT_LAYERLEVEL" val="1"/>
  <p:tag name="KSO_WM_TAG_VERSION" val="1.0"/>
  <p:tag name="KSO_WM_BEAUTIFY_FLAG" val="#wm#"/>
  <p:tag name="KSO_WM_UNIT_PRESET_TEXT" val="单击输入大标题"/>
  <p:tag name="KSO_WM_UNIT_VALUE" val="26"/>
  <p:tag name="KSO_WM_UNIT_TYPE" val="a"/>
  <p:tag name="KSO_WM_UNIT_INDEX" val="1"/>
  <p:tag name="KSO_WM_UNIT_DEFAULT_FONT" val="28;32;4"/>
  <p:tag name="KSO_WM_UNIT_BLOCK" val="0"/>
  <p:tag name="KSO_WM_UNIT_SM_LIMIT_TYPE" val="1"/>
  <p:tag name="KSO_WM_UNIT_ISNUMDGMTITLE" val="0"/>
  <p:tag name="KSO_WM_UNIT_PLACING_PICTURE_MD4" val="0"/>
  <p:tag name="KSO_WM_UNIT_TEXT_FILL_FORE_SCHEMECOLOR_INDEX_BRIGHTNESS" val="0"/>
  <p:tag name="KSO_WM_UNIT_TEXT_FILL_FORE_SCHEMECOLOR_INDEX" val="14"/>
  <p:tag name="KSO_WM_UNIT_TEXT_FILL_TYPE" val="1"/>
</p:tagLst>
</file>

<file path=ppt/tags/tag3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5"/>
  <p:tag name="KSO_WM_UNIT_FILL_TYPE" val="1"/>
  <p:tag name="KSO_WM_UNIT_TEXT_FILL_TYPE" val="1"/>
</p:tagLst>
</file>

<file path=ppt/tags/tag316.xml><?xml version="1.0" encoding="utf-8"?>
<p:tagLst xmlns:p="http://schemas.openxmlformats.org/presentationml/2006/main">
  <p:tag name="KSO_WM_SLIDE_ID" val="diagram20201852_1"/>
  <p:tag name="KSO_WM_TEMPLATE_SUBCATEGORY" val="11"/>
  <p:tag name="KSO_WM_SLIDE_ITEM_CNT" val="0"/>
  <p:tag name="KSO_WM_SLIDE_INDEX" val="1"/>
  <p:tag name="KSO_WM_UNIT_SHOW_EDIT_AREA_INDICATION" val="1"/>
  <p:tag name="KSO_WM_TAG_VERSION" val="1.0"/>
  <p:tag name="KSO_WM_BEAUTIFY_FLAG" val="#wm#"/>
  <p:tag name="KSO_WM_TEMPLATE_CATEGORY" val="diagram"/>
  <p:tag name="KSO_WM_TEMPLATE_INDEX" val="20201852"/>
  <p:tag name="KSO_WM_SLIDE_LAYOUT" val="a_d_i"/>
  <p:tag name="KSO_WM_SLIDE_LAYOUT_CNT" val="1_1_1"/>
  <p:tag name="KSO_WM_SLIDE_TYPE" val="text"/>
  <p:tag name="KSO_WM_SLIDE_SUBTYPE" val="picTxt"/>
  <p:tag name="KSO_WM_SLIDE_SIZE" val="960*493"/>
  <p:tag name="KSO_WM_SLIDE_POSITION" val="0*47"/>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id&quot;: &quot;2020-04-15T16:02:06&quot;,&#10;    &quot;maxSize&quot;: {&#10;        &quot;size1&quot;: 53.299999999999997&#10;    },&#10;    &quot;minSize&quot;: {&#10;        &quot;size1&quot;: 24.600000000000001&#10;    },&#10;    &quot;normalSize&quot;: {&#10;        &quot;size1&quot;: 25.003411502788072&#10;    },&#10;    &quot;subLayout&quot;: [&#10;        {&#10;            &quot;id&quot;: &quot;2020-04-15T16:02:06&quot;,&#10;            &quot;margin&quot;: {&#10;                &quot;bottom&quot;: 1.2439998388290405,&#10;                &quot;left&quot;: 1.2699999809265137,&#10;                &quot;right&quot;: 1.2669999599456787,&#10;                &quot;top&quot;: 1.690000057220459&#10;            },&#10;            &quot;type&quot;: 0&#10;        },&#10;        {&#10;            &quot;backgroundInfo&quot;: [&#10;                {&#10;                    &quot;bottom&quot;: 0,&#10;                    &quot;bottomAbs&quot;: false,&#10;                    &quot;left&quot;: 0,&#10;                    &quot;leftAbs&quot;: false,&#10;                    &quot;right&quot;: 0,&#10;                    &quot;rightAbs&quot;: false,&#10;                    &quot;top&quot;: 0.16409391200000001,&#10;                    &quot;topAbs&quot;: false,&#10;                    &quot;type&quot;: &quot;bottomTop&quot;&#10;                }&#10;            ],&#10;            &quot;id&quot;: &quot;2020-04-15T16:02:06&quot;,&#10;            &quot;margin&quot;: {&#10;                &quot;bottom&quot;: 1.690000057220459,&#10;                &quot;left&quot;: 1.2699999809265137,&#10;                &quot;right&quot;: 1.2699999809265137,&#10;                &quot;top&quot;: 0.026000002399086952&#10;            },&#10;            &quot;marginOverLayout&quot;: {&#10;                &quot;bottom&quot;: 1.690000057220459,&#10;                &quot;left&quot;: 1.2699999809265137,&#10;                &quot;right&quot;: 1.2699999809265137,&#10;                &quot;top&quot;: 0.026000002399086952&#10;            },&#10;            &quot;type&quot;: 1&#10;        }&#10;    ],&#10;    &quot;type&quot;: 1&#10;}&#10;"/>
  <p:tag name="KSO_WM_SLIDE_CAN_ADD_NAVIGATION" val="1"/>
  <p:tag name="KSO_WM_SLIDE_BACKGROUND" val="[&quot;general&quot;,&quot;frame&quot;,&quot;bottomTop&quot;]"/>
  <p:tag name="KSO_WM_SLIDE_RATIO" val="1.777778"/>
  <p:tag name="KSO_WM_SLIDE_BK_DARK_LIGHT" val="2"/>
  <p:tag name="KSO_WM_SLIDE_BACKGROUND_TYPE" val="bottomTop"/>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 name="KSO_WM_SLIDE_BACKGROUND_TYPE" val="leftRight"/>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0328_1*i*3"/>
  <p:tag name="KSO_WM_TEMPLATE_CATEGORY" val="diagram"/>
  <p:tag name="KSO_WM_TEMPLATE_INDEX" val="20200328"/>
  <p:tag name="KSO_WM_UNIT_LAYERLEVEL" val="1"/>
  <p:tag name="KSO_WM_TAG_VERSION" val="1.0"/>
  <p:tag name="KSO_WM_BEAUTIFY_FLAG" val="#wm#"/>
  <p:tag name="KSO_WM_UNIT_BLOCK" val="0"/>
  <p:tag name="KSO_WM_UNIT_SM_LIMIT_TYPE" val="1"/>
  <p:tag name="KSO_WM_UNIT_DECORATE_INFO" val="{&quot;DecorateInfoX&quot;:{&quot;IsLeft&quot;:true,&quot;IsRight&quot;:false,&quot;IsAbs&quot;:true},&quot;DecorateInfoY&quot;:{&quot;IsTop&quot;:true,&quot;IsBottom&quot;:false,&quot;IsAbs&quot;:true}}"/>
  <p:tag name="KSO_WM_UNIT_FILL_FORE_SCHEMECOLOR_INDEX_BRIGHTNESS" val="0"/>
  <p:tag name="KSO_WM_UNIT_FILL_FORE_SCHEMECOLOR_INDEX" val="16"/>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REFSHAPE" val="425898500"/>
</p:tagLst>
</file>

<file path=ppt/tags/tag320.xml><?xml version="1.0" encoding="utf-8"?>
<p:tagLst xmlns:p="http://schemas.openxmlformats.org/presentationml/2006/main">
  <p:tag name="KSO_WM_UNIT_ISCONTENTSTITLE" val="0"/>
  <p:tag name="KSO_WM_UNIT_PRESET_TEXT" val="点击输入大标题"/>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0328_1*a*1"/>
  <p:tag name="KSO_WM_TEMPLATE_CATEGORY" val="diagram"/>
  <p:tag name="KSO_WM_TEMPLATE_INDEX" val="20200328"/>
  <p:tag name="KSO_WM_UNIT_LAYERLEVEL" val="1"/>
  <p:tag name="KSO_WM_TAG_VERSION" val="1.0"/>
  <p:tag name="KSO_WM_BEAUTIFY_FLAG" val="#wm#"/>
  <p:tag name="KSO_WM_UNIT_ISNUMDGMTITLE" val="0"/>
  <p:tag name="KSO_WM_UNIT_SHOW_EDIT_AREA_INDICATION" val="1"/>
  <p:tag name="KSO_WM_UNIT_PLACING_PICTURE_MD4" val="0"/>
  <p:tag name="KSO_WM_UNIT_DEFAULT_FONT" val="36;40;4"/>
  <p:tag name="KSO_WM_UNIT_BLOCK" val="0"/>
  <p:tag name="KSO_WM_UNIT_SM_LIMIT_TYPE" val="1"/>
  <p:tag name="KSO_WM_UNIT_SMARTLAYOUT_COMPRESS_INFO" val="{&#10;    &quot;id&quot;: &quot;2020-04-15T17:34:56&quot;,&#10;    &quot;max&quot;: 3.7340157480314957,&#10;    &quot;topChanged&quot;: 1.8670066270767911&#10;}&#10;"/>
  <p:tag name="KSO_WM_UNIT_TEXT_FILL_FORE_SCHEMECOLOR_INDEX_BRIGHTNESS" val="0.25"/>
  <p:tag name="KSO_WM_UNIT_TEXT_FILL_FORE_SCHEMECOLOR_INDEX" val="13"/>
  <p:tag name="KSO_WM_UNIT_TEXT_FILL_TYPE" val="1"/>
</p:tagLst>
</file>

<file path=ppt/tags/tag321.xml><?xml version="1.0" encoding="utf-8"?>
<p:tagLst xmlns:p="http://schemas.openxmlformats.org/presentationml/2006/main">
  <p:tag name="KSO_WM_SLIDE_ID" val="diagram20200328_1"/>
  <p:tag name="KSO_WM_SLIDE_ITEM_CNT" val="0"/>
  <p:tag name="KSO_WM_SLIDE_INDEX" val="1"/>
  <p:tag name="KSO_WM_TAG_VERSION" val="1.0"/>
  <p:tag name="KSO_WM_BEAUTIFY_FLAG" val="#wm#"/>
  <p:tag name="KSO_WM_TEMPLATE_CATEGORY" val="diagram"/>
  <p:tag name="KSO_WM_TEMPLATE_INDEX" val="20200328"/>
  <p:tag name="KSO_WM_SLIDE_LAYOUT" val="a_d"/>
  <p:tag name="KSO_WM_SLIDE_LAYOUT_CNT" val="1_1"/>
  <p:tag name="KSO_WM_SLIDE_TYPE" val="text"/>
  <p:tag name="KSO_WM_SLIDE_SUBTYPE" val="picTxt"/>
  <p:tag name="KSO_WM_SLIDE_SIZE" val="888*444"/>
  <p:tag name="KSO_WM_SLIDE_POSITION" val="36*47"/>
  <p:tag name="KSO_WM_SLIDE_CONSTRAINT" val="%7b%22slideConstraint%22%3a%7b%22seriesAreas%22%3a%5b%5d%2c%22singleAreas%22%3a%5b%7b%22shapes%22%3a%5b13%5d%2c%22serialConstraintIndex%22%3a-1%2c%22areatextmark%22%3a0%2c%22pictureprocessmark%22%3a0%7d%5d%7d%7d"/>
  <p:tag name="KSO_WM_SLIDE_COLORSCHEME_VERSION" val="3.2"/>
  <p:tag name="KSO_WM_TEMPLATE_SUBCATEGORY" val="11"/>
  <p:tag name="KSO_WM_TEMPLATE_MASTER_TYPE" val="0"/>
  <p:tag name="KSO_WM_TEMPLATE_COLOR_TYPE" val="1"/>
  <p:tag name="KSO_WM_UNIT_SHOW_EDIT_AREA_INDICATION"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direction&quot;: 1,&#10;    &quot;id&quot;: &quot;2020-04-15T17:34:56&quot;,&#10;    &quot;margin&quot;: {&#10;        &quot;bottom&quot;: 1.690000057220459,&#10;        &quot;left&quot;: 1.2699999809265137,&#10;        &quot;right&quot;: 1.2699999809265137,&#10;        &quot;top&quot;: 1.690000057220459&#10;    },&#10;    &quot;maxSize&quot;: {&#10;        &quot;size1&quot;: 64&#10;    },&#10;    &quot;minSize&quot;: {&#10;        &quot;size1&quot;: 38.399999999999999&#10;    },&#10;    &quot;normalSize&quot;: {&#10;        &quot;size1&quot;: 50.100000000000001&#10;    },&#10;    &quot;subLayout&quot;: [&#10;        {&#10;            &quot;backgroundInfo&quot;: [&#10;                {&#10;                    &quot;bottom&quot;: 0,&#10;                    &quot;bottomAbs&quot;: false,&#10;                    &quot;left&quot;: 0,&#10;                    &quot;leftAbs&quot;: false,&#10;                    &quot;right&quot;: 0.33660468500000001,&#10;                    &quot;rightAbs&quot;: false,&#10;                    &quot;top&quot;: 0,&#10;                    &quot;topAbs&quot;: false,&#10;                    &quot;type&quot;: &quot;leftRight&quot;&#10;                }&#10;            ],&#10;            &quot;horizontalAlign&quot;: 2,&#10;            &quot;id&quot;: &quot;2020-04-15T17:34:56&quot;,&#10;            &quot;margin&quot;: {&#10;                &quot;bottom&quot;: 1.690000057220459,&#10;                &quot;left&quot;: 1.2699999809265137,&#10;                &quot;right&quot;: 0.026000002399086952,&#10;                &quot;top&quot;: 1.690000057220459&#10;            },&#10;            &quot;type&quot;: 0,&#10;            &quot;verticalAlign&quot;: 1&#10;        },&#10;        {&#10;            &quot;id&quot;: &quot;2020-04-15T17:34:56&quot;,&#10;            &quot;margin&quot;: {&#10;                &quot;bottom&quot;: 5.2800002098083496,&#10;                &quot;left&quot;: 2.1700000762939453,&#10;                &quot;right&quot;: 3.4300000667572021,&#10;                &quot;top&quot;: 5.2800002098083496&#10;            },&#10;            &quot;type&quot;: 0&#10;        }&#10;    ],&#10;    &quot;type&quot;: 0&#10;}&#10;"/>
  <p:tag name="KSO_WM_SLIDE_CAN_ADD_NAVIGATION" val="1"/>
  <p:tag name="KSO_WM_SLIDE_BACKGROUND" val="[&quot;general&quot;,&quot;frame&quot;,&quot;leftRight&quot;]"/>
  <p:tag name="KSO_WM_SLIDE_RATIO" val="1.777778"/>
  <p:tag name="KSO_WM_SLIDE_BK_DARK_LIGHT" val="2"/>
  <p:tag name="KSO_WM_SLIDE_BACKGROUND_TYPE" val="leftRight"/>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 name="KSO_WM_SLIDE_BACKGROUND_TYPE" val="bottomTop"/>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24.xml><?xml version="1.0" encoding="utf-8"?>
<p:tagLst xmlns:p="http://schemas.openxmlformats.org/presentationml/2006/main">
  <p:tag name="KSO_WM_UNIT_ISCONTENTSTITLE" val="0"/>
  <p:tag name="KSO_WM_UNIT_PRESET_TEXT" val="点击输入大标题"/>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0328_1*a*1"/>
  <p:tag name="KSO_WM_TEMPLATE_CATEGORY" val="diagram"/>
  <p:tag name="KSO_WM_TEMPLATE_INDEX" val="20200328"/>
  <p:tag name="KSO_WM_UNIT_LAYERLEVEL" val="1"/>
  <p:tag name="KSO_WM_TAG_VERSION" val="1.0"/>
  <p:tag name="KSO_WM_BEAUTIFY_FLAG" val="#wm#"/>
  <p:tag name="KSO_WM_UNIT_ISNUMDGMTITLE" val="0"/>
  <p:tag name="KSO_WM_UNIT_SHOW_EDIT_AREA_INDICATION" val="1"/>
  <p:tag name="KSO_WM_UNIT_PLACING_PICTURE_MD4" val="0"/>
  <p:tag name="KSO_WM_UNIT_DEFAULT_FONT" val="36;40;4"/>
  <p:tag name="KSO_WM_UNIT_BLOCK" val="0"/>
  <p:tag name="KSO_WM_UNIT_SM_LIMIT_TYPE" val="1"/>
  <p:tag name="KSO_WM_UNIT_SMARTLAYOUT_COMPRESS_INFO" val="{&#10;    &quot;id&quot;: &quot;2020-04-15T17:34:56&quot;,&#10;    &quot;max&quot;: 3.7340157480314957,&#10;    &quot;topChanged&quot;: 1.8670066270767911&#10;}&#10;"/>
  <p:tag name="KSO_WM_UNIT_TEXT_FILL_FORE_SCHEMECOLOR_INDEX_BRIGHTNESS" val="0.25"/>
  <p:tag name="KSO_WM_UNIT_TEXT_FILL_FORE_SCHEMECOLOR_INDEX" val="13"/>
  <p:tag name="KSO_WM_UNIT_TEXT_FILL_TYPE" val="1"/>
</p:tagLst>
</file>

<file path=ppt/tags/tag325.xml><?xml version="1.0" encoding="utf-8"?>
<p:tagLst xmlns:p="http://schemas.openxmlformats.org/presentationml/2006/main">
  <p:tag name="KSO_WM_SLIDE_ID" val="diagram20201852_1"/>
  <p:tag name="KSO_WM_TEMPLATE_SUBCATEGORY" val="11"/>
  <p:tag name="KSO_WM_SLIDE_ITEM_CNT" val="0"/>
  <p:tag name="KSO_WM_SLIDE_INDEX" val="1"/>
  <p:tag name="KSO_WM_UNIT_SHOW_EDIT_AREA_INDICATION" val="1"/>
  <p:tag name="KSO_WM_TAG_VERSION" val="1.0"/>
  <p:tag name="KSO_WM_BEAUTIFY_FLAG" val="#wm#"/>
  <p:tag name="KSO_WM_TEMPLATE_CATEGORY" val="diagram"/>
  <p:tag name="KSO_WM_TEMPLATE_INDEX" val="20201852"/>
  <p:tag name="KSO_WM_SLIDE_LAYOUT" val="a_d_i"/>
  <p:tag name="KSO_WM_SLIDE_LAYOUT_CNT" val="1_1_1"/>
  <p:tag name="KSO_WM_SLIDE_TYPE" val="text"/>
  <p:tag name="KSO_WM_SLIDE_SUBTYPE" val="picTxt"/>
  <p:tag name="KSO_WM_SLIDE_SIZE" val="960*493"/>
  <p:tag name="KSO_WM_SLIDE_POSITION" val="0*47"/>
  <p:tag name="KSO_WM_TEMPLATE_MASTER_TYPE" val="0"/>
  <p:tag name="KSO_WM_TEMPLATE_COLOR_TYPE" val="1"/>
  <p:tag name="KSO_WM_SLIDE_LAYOUT_INFO" val="{&#10;    &quot;backgroundInfo&quot;: [&#10;        {&#10;            &quot;bottom&quot;: 0,&#10;            &quot;bottomAbs&quot;: false,&#10;            &quot;left&quot;: 0,&#10;            &quot;leftAbs&quot;: false,&#10;            &quot;right&quot;: 0,&#10;            &quot;rightAbs&quot;: false,&#10;            &quot;top&quot;: 0,&#10;            &quot;topAbs&quot;: false,&#10;            &quot;type&quot;: &quot;general&quot;&#10;        },&#10;        {&#10;            &quot;bottom&quot;: 0,&#10;            &quot;bottomAbs&quot;: false,&#10;            &quot;left&quot;: 0,&#10;            &quot;leftAbs&quot;: false,&#10;            &quot;right&quot;: 0,&#10;            &quot;rightAbs&quot;: false,&#10;            &quot;top&quot;: 0,&#10;            &quot;topAbs&quot;: false,&#10;            &quot;type&quot;: &quot;frame&quot;&#10;        }&#10;    ],&#10;    &quot;id&quot;: &quot;2020-04-15T16:01:44&quot;,&#10;    &quot;maxSize&quot;: {&#10;        &quot;size1&quot;: 53.299999999999997&#10;    },&#10;    &quot;minSize&quot;: {&#10;        &quot;size1&quot;: 24.600000000000001&#10;    },&#10;    &quot;normalSize&quot;: {&#10;        &quot;size1&quot;: 25.003411502788072&#10;    },&#10;    &quot;subLayout&quot;: [&#10;        {&#10;            &quot;id&quot;: &quot;2020-04-15T16:01:44&quot;,&#10;            &quot;margin&quot;: {&#10;                &quot;bottom&quot;: 1.2439998388290405,&#10;                &quot;left&quot;: 1.2699999809265137,&#10;                &quot;right&quot;: 1.2669999599456787,&#10;                &quot;top&quot;: 1.690000057220459&#10;            },&#10;            &quot;type&quot;: 0&#10;        },&#10;        {&#10;            &quot;backgroundInfo&quot;: [&#10;                {&#10;                    &quot;bottom&quot;: 0,&#10;                    &quot;bottomAbs&quot;: false,&#10;                    &quot;left&quot;: 0,&#10;                    &quot;leftAbs&quot;: false,&#10;                    &quot;right&quot;: 0,&#10;                    &quot;rightAbs&quot;: false,&#10;                    &quot;top&quot;: 0.16409391200000001,&#10;                    &quot;topAbs&quot;: false,&#10;                    &quot;type&quot;: &quot;bottomTop&quot;&#10;                }&#10;            ],&#10;            &quot;id&quot;: &quot;2020-04-15T16:01:44&quot;,&#10;            &quot;margin&quot;: {&#10;                &quot;bottom&quot;: 1.690000057220459,&#10;                &quot;left&quot;: 1.2699999809265137,&#10;                &quot;right&quot;: 1.2699999809265137,&#10;                &quot;top&quot;: 0.026000002399086952&#10;            },&#10;            &quot;marginOverLayout&quot;: {&#10;                &quot;bottom&quot;: 1.690000057220459,&#10;                &quot;left&quot;: 1.2699999809265137,&#10;                &quot;right&quot;: 1.2699999809265137,&#10;                &quot;top&quot;: 0.026000002399086952&#10;            },&#10;            &quot;type&quot;: 1&#10;        }&#10;    ],&#10;    &quot;type&quot;: 1&#10;}&#10;"/>
  <p:tag name="KSO_WM_SLIDE_CAN_ADD_NAVIGATION" val="1"/>
  <p:tag name="KSO_WM_SLIDE_BACKGROUND" val="[&quot;general&quot;,&quot;frame&quot;,&quot;bottomTop&quot;]"/>
  <p:tag name="KSO_WM_SLIDE_RATIO" val="1.777778"/>
  <p:tag name="KSO_WM_SLIDE_BK_DARK_LIGHT" val="2"/>
  <p:tag name="KSO_WM_SLIDE_BACKGROUND_TYPE" val="bottomTop"/>
</p:tagLst>
</file>

<file path=ppt/tags/tag326.xml><?xml version="1.0" encoding="utf-8"?>
<p:tagLst xmlns:p="http://schemas.openxmlformats.org/presentationml/2006/main">
  <p:tag name="KSO_WM_MEDIACOVER_FLAG" val="1"/>
  <p:tag name="KSO_WM_UNIT_MEDIACOVER_BTN_STATE" val="0"/>
  <p:tag name="KSO_WM_UNIT_MEDIACOVER_BTNRECT" val="8931*4866*681*681"/>
  <p:tag name="KSO_WM_UNIT_MEDIACOVER_STYLEID" val="2"/>
  <p:tag name="KSO_WM_UNIT_MEDIACOVER_TEXTSTATE" val="0"/>
  <p:tag name="KSO_WM_UNIT_MEDIACOVER_BTN_POS" val="c"/>
  <p:tag name="KSO_WM_UNIT_MEDIACOVER_BTN_STYLE" val="ee0bc779c1f3d7f3e90c96344320e69a"/>
  <p:tag name="KSO_WM_UNIT_MEDIACOVER_TEXTPOS_REL" val="btn"/>
  <p:tag name="KSO_WM_UNIT_MEDIACOVER_TEXT_REL_VIDEOPOS" val="lt"/>
  <p:tag name="KSO_WM_UNIT_MEDIACOVER_FONTSIZE" val="24"/>
  <p:tag name="KSO_WM_UNIT_MEDIACOVER_TEXTRECT" val="5348*5479*7848*1151"/>
  <p:tag name="KSO_WM_UNIT_MEDIACOVER_TEXT_REL_BTNPOS" val="b"/>
  <p:tag name="KSO_WM_UNIT_MEDIACOVER_TEXTPOS_DIST" val="10"/>
  <p:tag name="KSO_WM_UNIT_MEDIACOVER_RGB" val="D2D2D2"/>
  <p:tag name="KSO_WM_UNIT_MEDIACOVER_TRANSPARENCY" val="0.2"/>
</p:tagLst>
</file>

<file path=ppt/tags/tag327.xml><?xml version="1.0" encoding="utf-8"?>
<p:tagLst xmlns:p="http://schemas.openxmlformats.org/presentationml/2006/main">
  <p:tag name="KSO_WM_TEMPLATE_CATEGORY" val="custom"/>
  <p:tag name="KSO_WM_TEMPLATE_INDEX" val="20184558"/>
  <p:tag name="KSO_WM_TAG_VERSION" val="1.0"/>
  <p:tag name="KSO_WM_SLIDE_ID" val="custom20184558_21"/>
  <p:tag name="KSO_WM_SLIDE_INDEX" val="21"/>
  <p:tag name="KSO_WM_SLIDE_ITEM_CNT" val="0"/>
  <p:tag name="KSO_WM_SLIDE_LAYOUT" val="a_f"/>
  <p:tag name="KSO_WM_SLIDE_LAYOUT_CNT" val="1_1"/>
  <p:tag name="KSO_WM_SLIDE_TYPE" val="endPage"/>
  <p:tag name="KSO_WM_BEAUTIFY_FLAG" val="#wm#"/>
  <p:tag name="KSO_WM_SLIDE_SUBTYPE" val="pureTxt"/>
  <p:tag name="KSO_WM_TEMPLATE_SUBCATEGORY" val="0"/>
</p:tagLst>
</file>

<file path=ppt/tags/tag328.xml><?xml version="1.0" encoding="utf-8"?>
<p:tagLst xmlns:p="http://schemas.openxmlformats.org/presentationml/2006/main">
  <p:tag name="KSO_WM_TEMPLATE_CATEGORY" val="custom"/>
  <p:tag name="KSO_WM_TEMPLATE_INDEX" val="20184558"/>
  <p:tag name="KSO_WM_TAG_VERSION" val="1.0"/>
  <p:tag name="KSO_WM_BEAUTIFY_FLAG" val="#wm#"/>
  <p:tag name="KSO_WM_UNIT_TYPE" val="a"/>
  <p:tag name="KSO_WM_UNIT_INDEX" val="1"/>
  <p:tag name="KSO_WM_UNIT_ID" val="custom20184558_21*a*1"/>
  <p:tag name="KSO_WM_UNIT_LAYERLEVEL" val="1"/>
  <p:tag name="KSO_WM_UNIT_VALUE" val="11"/>
  <p:tag name="KSO_WM_UNIT_ISCONTENTSTITLE" val="0"/>
  <p:tag name="KSO_WM_UNIT_HIGHLIGHT" val="0"/>
  <p:tag name="KSO_WM_UNIT_COMPATIBLE" val="0"/>
  <p:tag name="KSO_WM_UNIT_PRESET_TEXT" val="谢谢观看"/>
  <p:tag name="KSO_WM_UNIT_NOCLEAR" val="0"/>
  <p:tag name="KSO_WM_UNIT_DIAGRAM_ISNUMVISUAL" val="0"/>
  <p:tag name="KSO_WM_UNIT_DIAGRAM_ISREFERUNIT" val="0"/>
</p:tagLst>
</file>

<file path=ppt/tags/tag329.xml><?xml version="1.0" encoding="utf-8"?>
<p:tagLst xmlns:p="http://schemas.openxmlformats.org/presentationml/2006/main">
  <p:tag name="KSO_WM_TEMPLATE_CATEGORY" val="custom"/>
  <p:tag name="KSO_WM_TEMPLATE_INDEX" val="20184558"/>
  <p:tag name="KSO_WM_TAG_VERSION" val="1.0"/>
  <p:tag name="KSO_WM_BEAUTIFY_FLAG" val="#wm#"/>
  <p:tag name="KSO_WM_UNIT_TYPE" val="f"/>
  <p:tag name="KSO_WM_UNIT_INDEX" val="1"/>
  <p:tag name="KSO_WM_UNIT_ID" val="custom20184558_21*f*1"/>
  <p:tag name="KSO_WM_UNIT_LAYERLEVEL" val="1"/>
  <p:tag name="KSO_WM_UNIT_VALUE" val="29"/>
  <p:tag name="KSO_WM_UNIT_HIGHLIGHT" val="0"/>
  <p:tag name="KSO_WM_UNIT_COMPATIBLE" val="0"/>
  <p:tag name="KSO_WM_UNIT_PRESET_TEXT" val="THANK YOU"/>
  <p:tag name="KSO_WM_UNIT_NOCLEAR" val="0"/>
  <p:tag name="KSO_WM_UNIT_DIAGRAM_ISNUMVISUAL" val="0"/>
  <p:tag name="KSO_WM_UNIT_DIAGRAM_ISREFERUNIT" val="0"/>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1.0"/>
  <p:tag name="KSO_WM_BEAUTIFY_FLAG" val="#wm#"/>
  <p:tag name="REFSHAPE" val="425895508"/>
</p:tagLst>
</file>

<file path=ppt/tags/tag330.xml><?xml version="1.0" encoding="utf-8"?>
<p:tagLst xmlns:p="http://schemas.openxmlformats.org/presentationml/2006/main">
  <p:tag name="KSO_WM_TEMPLATE_CATEGORY" val="custom"/>
  <p:tag name="KSO_WM_TEMPLATE_INDEX" val="20184558"/>
  <p:tag name="KSO_WM_TAG_VERSION" val="1.0"/>
  <p:tag name="KSO_WM_SLIDE_ID" val="custom20184558_21"/>
  <p:tag name="KSO_WM_SLIDE_INDEX" val="21"/>
  <p:tag name="KSO_WM_SLIDE_ITEM_CNT" val="0"/>
  <p:tag name="KSO_WM_SLIDE_LAYOUT" val="a_f"/>
  <p:tag name="KSO_WM_SLIDE_LAYOUT_CNT" val="1_1"/>
  <p:tag name="KSO_WM_SLIDE_TYPE" val="endPage"/>
  <p:tag name="KSO_WM_BEAUTIFY_FLAG" val="#wm#"/>
  <p:tag name="KSO_WM_SLIDE_SUBTYPE" val="pureTxt"/>
  <p:tag name="KSO_WM_TEMPLATE_SUBCATEGORY" val="0"/>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5*i*2"/>
  <p:tag name="KSO_WM_UNIT_LAYERLEVEL" val="1"/>
  <p:tag name="KSO_WM_TAG_VERSION" val="1.0"/>
  <p:tag name="KSO_WM_BEAUTIFY_FLAG" val="#wm#"/>
  <p:tag name="REFSHAPE" val="425896868"/>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5*i*3"/>
  <p:tag name="KSO_WM_UNIT_LAYERLEVEL" val="1"/>
  <p:tag name="KSO_WM_TAG_VERSION" val="1.0"/>
  <p:tag name="KSO_WM_BEAUTIFY_FLAG" val="#wm#"/>
  <p:tag name="REFSHAPE" val="425895100"/>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8636"/>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276"/>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877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 name="KSO_WM_SLIDE_BACKGROUND_MASK_FLAG" val="1"/>
  <p:tag name="REFSHAPE" val="425891972"/>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820"/>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6188"/>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605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4828"/>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REFSHAPE" val="425897684"/>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5*i*1"/>
  <p:tag name="KSO_WM_UNIT_LAYERLEVEL" val="1"/>
  <p:tag name="KSO_WM_TAG_VERSION" val="1.0"/>
  <p:tag name="KSO_WM_BEAUTIFY_FLAG" val="#wm#"/>
  <p:tag name="REFSHAPE" val="425897956"/>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6*i*1"/>
  <p:tag name="KSO_WM_UNIT_LAYERLEVEL" val="1"/>
  <p:tag name="KSO_WM_TAG_VERSION" val="1.0"/>
  <p:tag name="KSO_WM_BEAUTIFY_FLAG" val="#wm#"/>
  <p:tag name="REFSHAPE" val="425895644"/>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6*i*2"/>
  <p:tag name="KSO_WM_UNIT_LAYERLEVEL" val="1"/>
  <p:tag name="KSO_WM_TAG_VERSION" val="1.0"/>
  <p:tag name="KSO_WM_BEAUTIFY_FLAG" val="#wm#"/>
  <p:tag name="REFSHAPE" val="425895916"/>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6*i*3"/>
  <p:tag name="KSO_WM_UNIT_LAYERLEVEL" val="1"/>
  <p:tag name="KSO_WM_TAG_VERSION" val="1.0"/>
  <p:tag name="KSO_WM_BEAUTIFY_FLAG" val="#wm#"/>
  <p:tag name="REFSHAPE" val="425895236"/>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3468"/>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324"/>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741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460"/>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REFSHAPE" val="42589673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897140"/>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89809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REFSHAPE" val="42590081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8*i*2"/>
  <p:tag name="KSO_WM_UNIT_LAYERLEVEL" val="1"/>
  <p:tag name="KSO_WM_TAG_VERSION" val="1.0"/>
  <p:tag name="KSO_WM_BEAUTIFY_FLAG" val="#wm#"/>
  <p:tag name="REFSHAPE" val="425899180"/>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8*i*3"/>
  <p:tag name="KSO_WM_UNIT_LAYERLEVEL" val="1"/>
  <p:tag name="KSO_WM_TAG_VERSION" val="1.0"/>
  <p:tag name="KSO_WM_BEAUTIFY_FLAG" val="#wm#"/>
  <p:tag name="REFSHAPE" val="425899860"/>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4148"/>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899724"/>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217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0540"/>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1084"/>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3396"/>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REFSHAPE" val="425901628"/>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8*i*1"/>
  <p:tag name="KSO_WM_UNIT_LAYERLEVEL" val="1"/>
  <p:tag name="KSO_WM_TAG_VERSION" val="1.0"/>
  <p:tag name="KSO_WM_BEAUTIFY_FLAG" val="#wm#"/>
  <p:tag name="REFSHAPE" val="425899316"/>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9*i*2"/>
  <p:tag name="KSO_WM_UNIT_LAYERLEVEL" val="1"/>
  <p:tag name="KSO_WM_TAG_VERSION" val="1.0"/>
  <p:tag name="KSO_WM_BEAUTIFY_FLAG" val="#wm#"/>
  <p:tag name="REFSHAPE" val="425903260"/>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9*i*3"/>
  <p:tag name="KSO_WM_UNIT_LAYERLEVEL" val="1"/>
  <p:tag name="KSO_WM_TAG_VERSION" val="1.0"/>
  <p:tag name="KSO_WM_BEAUTIFY_FLAG" val="#wm#"/>
  <p:tag name="REFSHAPE" val="425902580"/>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108"/>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1900"/>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0676"/>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901220"/>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89945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REFSHAPE" val="425899996"/>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 name="KSO_WM_BEAUTIFY_FLAG" val="#wm#"/>
  <p:tag name="REFSHAPE" val="425902308"/>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0*i*2"/>
  <p:tag name="KSO_WM_UNIT_LAYERLEVEL" val="1"/>
  <p:tag name="KSO_WM_TAG_VERSION" val="1.0"/>
  <p:tag name="KSO_WM_BEAUTIFY_FLAG" val="#wm#"/>
  <p:tag name="REFSHAPE" val="425900948"/>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0*i*3"/>
  <p:tag name="KSO_WM_UNIT_LAYERLEVEL" val="1"/>
  <p:tag name="KSO_WM_TAG_VERSION" val="1.0"/>
  <p:tag name="KSO_WM_BEAUTIFY_FLAG" val="#wm#"/>
  <p:tag name="REFSHAPE" val="42590149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176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1020"/>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0404"/>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899588"/>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REFSHAPE" val="42590013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 name="REFSHAPE" val="425902444"/>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716"/>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85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2988"/>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3124"/>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4076"/>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REFSHAPE" val="425892380"/>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4620"/>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5708"/>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REFSHAPE" val="42590693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SLIDE_BACKGROUND_TYPE" val="general"/>
  <p:tag name="KSO_WM_SLIDE_BK_DARK_LIGHT" val="2"/>
  <p:tag name="REFSHAPE" val="425907068"/>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SLIDE_BACKGROUND_TYPE" val="general"/>
  <p:tag name="KSO_WM_SLIDE_BK_DARK_LIGHT" val="2"/>
  <p:tag name="REFSHAPE" val="425907476"/>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 name="REFSHAPE" val="425904756"/>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3804"/>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5980"/>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REFSHAPE" val="4259042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A20200240">
      <a:dk1>
        <a:srgbClr val="000000"/>
      </a:dk1>
      <a:lt1>
        <a:srgbClr val="FFFFFF"/>
      </a:lt1>
      <a:dk2>
        <a:srgbClr val="E3F2F1"/>
      </a:dk2>
      <a:lt2>
        <a:srgbClr val="FFFFFF"/>
      </a:lt2>
      <a:accent1>
        <a:srgbClr val="4FFBF6"/>
      </a:accent1>
      <a:accent2>
        <a:srgbClr val="70DBF4"/>
      </a:accent2>
      <a:accent3>
        <a:srgbClr val="78B9F5"/>
      </a:accent3>
      <a:accent4>
        <a:srgbClr val="8096F4"/>
      </a:accent4>
      <a:accent5>
        <a:srgbClr val="8C73F4"/>
      </a:accent5>
      <a:accent6>
        <a:srgbClr val="9951F6"/>
      </a:accent6>
      <a:hlink>
        <a:srgbClr val="304FFC"/>
      </a:hlink>
      <a:folHlink>
        <a:srgbClr val="492067"/>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自定义 105">
      <a:dk1>
        <a:srgbClr val="000000"/>
      </a:dk1>
      <a:lt1>
        <a:srgbClr val="FFFFFF"/>
      </a:lt1>
      <a:dk2>
        <a:srgbClr val="48A2A0"/>
      </a:dk2>
      <a:lt2>
        <a:srgbClr val="FFFFFF"/>
      </a:lt2>
      <a:accent1>
        <a:srgbClr val="48A2A0"/>
      </a:accent1>
      <a:accent2>
        <a:srgbClr val="48A2A0"/>
      </a:accent2>
      <a:accent3>
        <a:srgbClr val="48A2A0"/>
      </a:accent3>
      <a:accent4>
        <a:srgbClr val="48A2A0"/>
      </a:accent4>
      <a:accent5>
        <a:srgbClr val="A4D6D5"/>
      </a:accent5>
      <a:accent6>
        <a:srgbClr val="FFFFFF"/>
      </a:accent6>
      <a:hlink>
        <a:srgbClr val="0563C1"/>
      </a:hlink>
      <a:folHlink>
        <a:srgbClr val="954F72"/>
      </a:folHlink>
    </a:clrScheme>
    <a:fontScheme name="自定义 7">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653</Words>
  <Application>WPS 演示</Application>
  <PresentationFormat>自定义</PresentationFormat>
  <Paragraphs>83</Paragraphs>
  <Slides>11</Slides>
  <Notes>1</Notes>
  <HiddenSlides>0</HiddenSlides>
  <MMClips>0</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11</vt:i4>
      </vt:variant>
    </vt:vector>
  </HeadingPairs>
  <TitlesOfParts>
    <vt:vector size="25" baseType="lpstr">
      <vt:lpstr>Arial</vt:lpstr>
      <vt:lpstr>宋体</vt:lpstr>
      <vt:lpstr>Wingdings</vt:lpstr>
      <vt:lpstr>Calibri</vt:lpstr>
      <vt:lpstr>Calibri Light</vt:lpstr>
      <vt:lpstr>微软雅黑</vt:lpstr>
      <vt:lpstr>汉仪旗黑-85S</vt:lpstr>
      <vt:lpstr>黑体</vt:lpstr>
      <vt:lpstr>Segoe UI</vt:lpstr>
      <vt:lpstr>Wingdings</vt:lpstr>
      <vt:lpstr>Arial Unicode MS</vt:lpstr>
      <vt:lpstr>Office 主题</vt:lpstr>
      <vt:lpstr>2_Office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简单点</cp:lastModifiedBy>
  <cp:revision>51</cp:revision>
  <dcterms:created xsi:type="dcterms:W3CDTF">2019-07-11T03:12:00Z</dcterms:created>
  <dcterms:modified xsi:type="dcterms:W3CDTF">2020-06-11T15:05:36Z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2052-11.1.0.9740</vt:lpwstr>
  </property>
</Properties>
</file>